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96" r:id="rId3"/>
    <p:sldId id="284" r:id="rId4"/>
    <p:sldId id="302" r:id="rId5"/>
    <p:sldId id="304" r:id="rId6"/>
    <p:sldId id="305" r:id="rId7"/>
    <p:sldId id="312" r:id="rId8"/>
    <p:sldId id="306" r:id="rId9"/>
    <p:sldId id="313" r:id="rId10"/>
    <p:sldId id="314" r:id="rId11"/>
    <p:sldId id="301" r:id="rId12"/>
    <p:sldId id="307" r:id="rId13"/>
    <p:sldId id="315" r:id="rId14"/>
    <p:sldId id="308" r:id="rId15"/>
    <p:sldId id="310" r:id="rId16"/>
    <p:sldId id="311" r:id="rId17"/>
    <p:sldId id="289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2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45AB62-BA10-4D0F-AA91-C6BF826F84B7}" type="doc">
      <dgm:prSet loTypeId="urn:microsoft.com/office/officeart/2005/8/layout/hierarchy4" loCatId="hierarchy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1C16516E-BDFD-44C1-853C-100AC275BAB4}">
      <dgm:prSet phldrT="[Текст]"/>
      <dgm:spPr/>
      <dgm:t>
        <a:bodyPr/>
        <a:lstStyle/>
        <a:p>
          <a:r>
            <a:rPr lang="ru-RU" b="1" dirty="0">
              <a:solidFill>
                <a:schemeClr val="bg2">
                  <a:lumMod val="10000"/>
                </a:schemeClr>
              </a:solidFill>
            </a:rPr>
            <a:t>Глагол неопределенной формы</a:t>
          </a:r>
        </a:p>
        <a:p>
          <a:r>
            <a:rPr lang="ru-RU" b="1" dirty="0">
              <a:solidFill>
                <a:schemeClr val="bg2">
                  <a:lumMod val="10000"/>
                </a:schemeClr>
              </a:solidFill>
            </a:rPr>
            <a:t>Сов. или </a:t>
          </a:r>
          <a:r>
            <a:rPr lang="ru-RU" b="1" dirty="0" err="1">
              <a:solidFill>
                <a:schemeClr val="bg2">
                  <a:lumMod val="10000"/>
                </a:schemeClr>
              </a:solidFill>
            </a:rPr>
            <a:t>Невов.вида</a:t>
          </a:r>
          <a:endParaRPr lang="ru-RU" b="1" dirty="0">
            <a:solidFill>
              <a:schemeClr val="bg2">
                <a:lumMod val="10000"/>
              </a:schemeClr>
            </a:solidFill>
          </a:endParaRPr>
        </a:p>
      </dgm:t>
    </dgm:pt>
    <dgm:pt modelId="{45AD3BBB-95A9-43E4-A1E1-3042B950D142}" type="parTrans" cxnId="{11E15FBF-8D23-4E6B-A268-02606E812A74}">
      <dgm:prSet/>
      <dgm:spPr/>
      <dgm:t>
        <a:bodyPr/>
        <a:lstStyle/>
        <a:p>
          <a:endParaRPr lang="ru-RU"/>
        </a:p>
      </dgm:t>
    </dgm:pt>
    <dgm:pt modelId="{F0677885-4CDE-464E-9B30-4084A1949B6D}" type="sibTrans" cxnId="{11E15FBF-8D23-4E6B-A268-02606E812A74}">
      <dgm:prSet/>
      <dgm:spPr/>
      <dgm:t>
        <a:bodyPr/>
        <a:lstStyle/>
        <a:p>
          <a:endParaRPr lang="ru-RU"/>
        </a:p>
      </dgm:t>
    </dgm:pt>
    <dgm:pt modelId="{315B2147-70F0-4351-A908-A822473C5BF1}">
      <dgm:prSet phldrT="[Текст]"/>
      <dgm:spPr/>
      <dgm:t>
        <a:bodyPr/>
        <a:lstStyle/>
        <a:p>
          <a:r>
            <a:rPr lang="ru-RU" b="1" dirty="0">
              <a:solidFill>
                <a:schemeClr val="bg2">
                  <a:lumMod val="10000"/>
                </a:schemeClr>
              </a:solidFill>
            </a:rPr>
            <a:t>Настоящее и будущее время</a:t>
          </a:r>
        </a:p>
      </dgm:t>
    </dgm:pt>
    <dgm:pt modelId="{0D45FC49-7135-4949-B629-22618571C061}" type="parTrans" cxnId="{E870B502-ACDC-49F1-8A45-9ECE1F04900F}">
      <dgm:prSet/>
      <dgm:spPr/>
      <dgm:t>
        <a:bodyPr/>
        <a:lstStyle/>
        <a:p>
          <a:endParaRPr lang="ru-RU"/>
        </a:p>
      </dgm:t>
    </dgm:pt>
    <dgm:pt modelId="{44221FE7-6EAF-4262-8682-915F00243A0B}" type="sibTrans" cxnId="{E870B502-ACDC-49F1-8A45-9ECE1F04900F}">
      <dgm:prSet/>
      <dgm:spPr/>
      <dgm:t>
        <a:bodyPr/>
        <a:lstStyle/>
        <a:p>
          <a:endParaRPr lang="ru-RU"/>
        </a:p>
      </dgm:t>
    </dgm:pt>
    <dgm:pt modelId="{69A4D5DB-79BF-46A2-A9FD-6DF57A823700}">
      <dgm:prSet phldrT="[Текст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b="1" dirty="0">
              <a:solidFill>
                <a:schemeClr val="bg2">
                  <a:lumMod val="10000"/>
                </a:schemeClr>
              </a:solidFill>
            </a:rPr>
            <a:t>имеет</a:t>
          </a:r>
        </a:p>
        <a:p>
          <a:r>
            <a:rPr lang="ru-RU" b="1" dirty="0">
              <a:solidFill>
                <a:schemeClr val="bg2">
                  <a:lumMod val="10000"/>
                </a:schemeClr>
              </a:solidFill>
            </a:rPr>
            <a:t>спряжение</a:t>
          </a:r>
        </a:p>
      </dgm:t>
    </dgm:pt>
    <dgm:pt modelId="{6AAB40F1-FA50-414A-9BEE-F75E44BB91EA}" type="parTrans" cxnId="{E5F635F6-D4A4-484A-A1CA-BC56E5837396}">
      <dgm:prSet/>
      <dgm:spPr/>
      <dgm:t>
        <a:bodyPr/>
        <a:lstStyle/>
        <a:p>
          <a:endParaRPr lang="ru-RU"/>
        </a:p>
      </dgm:t>
    </dgm:pt>
    <dgm:pt modelId="{9560368D-7294-488B-8E6D-8A2425D15566}" type="sibTrans" cxnId="{E5F635F6-D4A4-484A-A1CA-BC56E5837396}">
      <dgm:prSet/>
      <dgm:spPr/>
      <dgm:t>
        <a:bodyPr/>
        <a:lstStyle/>
        <a:p>
          <a:endParaRPr lang="ru-RU"/>
        </a:p>
      </dgm:t>
    </dgm:pt>
    <dgm:pt modelId="{5717E3BA-DEBE-4C4B-9C62-FFB26975413A}">
      <dgm:prSet phldrT="[Текст]"/>
      <dgm:spPr/>
      <dgm:t>
        <a:bodyPr/>
        <a:lstStyle/>
        <a:p>
          <a:r>
            <a:rPr lang="ru-RU" b="1" dirty="0">
              <a:solidFill>
                <a:schemeClr val="bg2">
                  <a:lumMod val="10000"/>
                </a:schemeClr>
              </a:solidFill>
            </a:rPr>
            <a:t>Число</a:t>
          </a:r>
        </a:p>
        <a:p>
          <a:r>
            <a:rPr lang="ru-RU" b="1" dirty="0">
              <a:solidFill>
                <a:schemeClr val="bg2">
                  <a:lumMod val="10000"/>
                </a:schemeClr>
              </a:solidFill>
            </a:rPr>
            <a:t>лицо</a:t>
          </a:r>
        </a:p>
      </dgm:t>
    </dgm:pt>
    <dgm:pt modelId="{6131C998-FE0C-44FB-859C-A9AA8B60D55A}" type="parTrans" cxnId="{516A4D52-0A43-484D-90BB-B22126477C99}">
      <dgm:prSet/>
      <dgm:spPr/>
      <dgm:t>
        <a:bodyPr/>
        <a:lstStyle/>
        <a:p>
          <a:endParaRPr lang="ru-RU"/>
        </a:p>
      </dgm:t>
    </dgm:pt>
    <dgm:pt modelId="{F042C6F8-8F6A-4A68-902F-E3C3ECB299DB}" type="sibTrans" cxnId="{516A4D52-0A43-484D-90BB-B22126477C99}">
      <dgm:prSet/>
      <dgm:spPr/>
      <dgm:t>
        <a:bodyPr/>
        <a:lstStyle/>
        <a:p>
          <a:endParaRPr lang="ru-RU"/>
        </a:p>
      </dgm:t>
    </dgm:pt>
    <dgm:pt modelId="{36FED954-B38B-4BBB-9251-59B8B4845433}">
      <dgm:prSet phldrT="[Текст]"/>
      <dgm:spPr>
        <a:solidFill>
          <a:schemeClr val="accent1">
            <a:lumMod val="75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ru-RU" b="1" dirty="0">
              <a:solidFill>
                <a:schemeClr val="bg2">
                  <a:lumMod val="10000"/>
                </a:schemeClr>
              </a:solidFill>
            </a:rPr>
            <a:t>Прошедшее время</a:t>
          </a:r>
        </a:p>
      </dgm:t>
    </dgm:pt>
    <dgm:pt modelId="{10C68803-E081-40CD-B2DA-9067AA1B8486}" type="parTrans" cxnId="{73A7FDF6-B08B-46C8-9ADA-FFF44947D839}">
      <dgm:prSet/>
      <dgm:spPr/>
      <dgm:t>
        <a:bodyPr/>
        <a:lstStyle/>
        <a:p>
          <a:endParaRPr lang="ru-RU"/>
        </a:p>
      </dgm:t>
    </dgm:pt>
    <dgm:pt modelId="{92F01AD8-711E-4B93-9DF7-F06E14ACC7E9}" type="sibTrans" cxnId="{73A7FDF6-B08B-46C8-9ADA-FFF44947D839}">
      <dgm:prSet/>
      <dgm:spPr/>
      <dgm:t>
        <a:bodyPr/>
        <a:lstStyle/>
        <a:p>
          <a:endParaRPr lang="ru-RU"/>
        </a:p>
      </dgm:t>
    </dgm:pt>
    <dgm:pt modelId="{0B523383-5CC1-4BD4-BD09-CEBBA558B165}">
      <dgm:prSet phldrT="[Текст]"/>
      <dgm:spPr>
        <a:solidFill>
          <a:schemeClr val="accent1">
            <a:lumMod val="75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ru-RU" b="1" dirty="0">
              <a:solidFill>
                <a:schemeClr val="bg2">
                  <a:lumMod val="10000"/>
                </a:schemeClr>
              </a:solidFill>
            </a:rPr>
            <a:t>РОД</a:t>
          </a:r>
        </a:p>
        <a:p>
          <a:r>
            <a:rPr lang="ru-RU" b="1" dirty="0">
              <a:solidFill>
                <a:schemeClr val="bg2">
                  <a:lumMod val="10000"/>
                </a:schemeClr>
              </a:solidFill>
            </a:rPr>
            <a:t>число</a:t>
          </a:r>
        </a:p>
      </dgm:t>
    </dgm:pt>
    <dgm:pt modelId="{72226665-637B-4DDE-9779-3D4F0709B83A}" type="parTrans" cxnId="{ACC5B8EE-F1E0-4020-931B-669E5570D63A}">
      <dgm:prSet/>
      <dgm:spPr/>
      <dgm:t>
        <a:bodyPr/>
        <a:lstStyle/>
        <a:p>
          <a:endParaRPr lang="ru-RU"/>
        </a:p>
      </dgm:t>
    </dgm:pt>
    <dgm:pt modelId="{1B115B23-429C-47B3-AEEA-3D45B9106E13}" type="sibTrans" cxnId="{ACC5B8EE-F1E0-4020-931B-669E5570D63A}">
      <dgm:prSet/>
      <dgm:spPr/>
      <dgm:t>
        <a:bodyPr/>
        <a:lstStyle/>
        <a:p>
          <a:endParaRPr lang="ru-RU"/>
        </a:p>
      </dgm:t>
    </dgm:pt>
    <dgm:pt modelId="{3FE18644-A769-4351-B0D6-FFBF988F5B74}" type="pres">
      <dgm:prSet presAssocID="{F345AB62-BA10-4D0F-AA91-C6BF826F84B7}" presName="Name0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</dgm:pt>
    <dgm:pt modelId="{A4B9ACDC-3FF9-4836-B16F-9E04B1206F1F}" type="pres">
      <dgm:prSet presAssocID="{1C16516E-BDFD-44C1-853C-100AC275BAB4}" presName="vertOne" presStyleCnt="0"/>
      <dgm:spPr/>
    </dgm:pt>
    <dgm:pt modelId="{9B8D0925-8A19-4DEB-B48F-86A5841B7A72}" type="pres">
      <dgm:prSet presAssocID="{1C16516E-BDFD-44C1-853C-100AC275BAB4}" presName="txOne" presStyleLbl="node0" presStyleIdx="0" presStyleCnt="1">
        <dgm:presLayoutVars>
          <dgm:chPref val="3"/>
        </dgm:presLayoutVars>
      </dgm:prSet>
      <dgm:spPr/>
    </dgm:pt>
    <dgm:pt modelId="{D1EE3EFD-F9C2-4AC4-95AC-ACE0711D2DDC}" type="pres">
      <dgm:prSet presAssocID="{1C16516E-BDFD-44C1-853C-100AC275BAB4}" presName="parTransOne" presStyleCnt="0"/>
      <dgm:spPr/>
    </dgm:pt>
    <dgm:pt modelId="{9AC8C215-C49D-43AB-B894-65E111704DDD}" type="pres">
      <dgm:prSet presAssocID="{1C16516E-BDFD-44C1-853C-100AC275BAB4}" presName="horzOne" presStyleCnt="0"/>
      <dgm:spPr/>
    </dgm:pt>
    <dgm:pt modelId="{DE7AB0F9-37D2-4180-B4A3-1714A4CF7A31}" type="pres">
      <dgm:prSet presAssocID="{315B2147-70F0-4351-A908-A822473C5BF1}" presName="vertTwo" presStyleCnt="0"/>
      <dgm:spPr/>
    </dgm:pt>
    <dgm:pt modelId="{BF6F1739-846A-4A26-8E14-122EDF888967}" type="pres">
      <dgm:prSet presAssocID="{315B2147-70F0-4351-A908-A822473C5BF1}" presName="txTwo" presStyleLbl="node2" presStyleIdx="0" presStyleCnt="2">
        <dgm:presLayoutVars>
          <dgm:chPref val="3"/>
        </dgm:presLayoutVars>
      </dgm:prSet>
      <dgm:spPr/>
    </dgm:pt>
    <dgm:pt modelId="{1D9B9C88-F8C1-4903-829D-BD1D9E5E4CF1}" type="pres">
      <dgm:prSet presAssocID="{315B2147-70F0-4351-A908-A822473C5BF1}" presName="parTransTwo" presStyleCnt="0"/>
      <dgm:spPr/>
    </dgm:pt>
    <dgm:pt modelId="{3DC4DD9B-6548-4080-9A12-229C650B1E10}" type="pres">
      <dgm:prSet presAssocID="{315B2147-70F0-4351-A908-A822473C5BF1}" presName="horzTwo" presStyleCnt="0"/>
      <dgm:spPr/>
    </dgm:pt>
    <dgm:pt modelId="{DAC1643A-2F33-4CA4-ABF0-018765C0B1DC}" type="pres">
      <dgm:prSet presAssocID="{69A4D5DB-79BF-46A2-A9FD-6DF57A823700}" presName="vertThree" presStyleCnt="0"/>
      <dgm:spPr/>
    </dgm:pt>
    <dgm:pt modelId="{F3CCEE92-BCB6-4885-A462-957D2925D5FF}" type="pres">
      <dgm:prSet presAssocID="{69A4D5DB-79BF-46A2-A9FD-6DF57A823700}" presName="txThree" presStyleLbl="node3" presStyleIdx="0" presStyleCnt="3">
        <dgm:presLayoutVars>
          <dgm:chPref val="3"/>
        </dgm:presLayoutVars>
      </dgm:prSet>
      <dgm:spPr/>
    </dgm:pt>
    <dgm:pt modelId="{63F8E2A1-8F62-43EE-A023-D29D4B8A027C}" type="pres">
      <dgm:prSet presAssocID="{69A4D5DB-79BF-46A2-A9FD-6DF57A823700}" presName="horzThree" presStyleCnt="0"/>
      <dgm:spPr/>
    </dgm:pt>
    <dgm:pt modelId="{848403A6-0E7A-480A-91FF-C4DA1DE09568}" type="pres">
      <dgm:prSet presAssocID="{9560368D-7294-488B-8E6D-8A2425D15566}" presName="sibSpaceThree" presStyleCnt="0"/>
      <dgm:spPr/>
    </dgm:pt>
    <dgm:pt modelId="{B500E010-DA42-4B07-93D0-F85077E7D73E}" type="pres">
      <dgm:prSet presAssocID="{5717E3BA-DEBE-4C4B-9C62-FFB26975413A}" presName="vertThree" presStyleCnt="0"/>
      <dgm:spPr/>
    </dgm:pt>
    <dgm:pt modelId="{7B64A233-4A74-4500-8BCC-6E880581359E}" type="pres">
      <dgm:prSet presAssocID="{5717E3BA-DEBE-4C4B-9C62-FFB26975413A}" presName="txThree" presStyleLbl="node3" presStyleIdx="1" presStyleCnt="3">
        <dgm:presLayoutVars>
          <dgm:chPref val="3"/>
        </dgm:presLayoutVars>
      </dgm:prSet>
      <dgm:spPr/>
    </dgm:pt>
    <dgm:pt modelId="{A30E4EA2-9553-4690-BC0A-FC65E7430434}" type="pres">
      <dgm:prSet presAssocID="{5717E3BA-DEBE-4C4B-9C62-FFB26975413A}" presName="horzThree" presStyleCnt="0"/>
      <dgm:spPr/>
    </dgm:pt>
    <dgm:pt modelId="{19E02744-88F6-439B-B784-8F5313F4B85D}" type="pres">
      <dgm:prSet presAssocID="{44221FE7-6EAF-4262-8682-915F00243A0B}" presName="sibSpaceTwo" presStyleCnt="0"/>
      <dgm:spPr/>
    </dgm:pt>
    <dgm:pt modelId="{2AAD4D86-E2BB-4463-8456-306241905795}" type="pres">
      <dgm:prSet presAssocID="{36FED954-B38B-4BBB-9251-59B8B4845433}" presName="vertTwo" presStyleCnt="0"/>
      <dgm:spPr/>
    </dgm:pt>
    <dgm:pt modelId="{F0D2C23F-06C8-44BC-A796-0FA59C8802B2}" type="pres">
      <dgm:prSet presAssocID="{36FED954-B38B-4BBB-9251-59B8B4845433}" presName="txTwo" presStyleLbl="node2" presStyleIdx="1" presStyleCnt="2">
        <dgm:presLayoutVars>
          <dgm:chPref val="3"/>
        </dgm:presLayoutVars>
      </dgm:prSet>
      <dgm:spPr/>
    </dgm:pt>
    <dgm:pt modelId="{F0CB05D7-5B70-48C6-89C8-A7C5D75EAEEF}" type="pres">
      <dgm:prSet presAssocID="{36FED954-B38B-4BBB-9251-59B8B4845433}" presName="parTransTwo" presStyleCnt="0"/>
      <dgm:spPr/>
    </dgm:pt>
    <dgm:pt modelId="{F1C4D76A-E940-4D1F-BAA6-0D24CB224D61}" type="pres">
      <dgm:prSet presAssocID="{36FED954-B38B-4BBB-9251-59B8B4845433}" presName="horzTwo" presStyleCnt="0"/>
      <dgm:spPr/>
    </dgm:pt>
    <dgm:pt modelId="{01006FFE-F79C-4E72-8069-C3FF2EFA3CA6}" type="pres">
      <dgm:prSet presAssocID="{0B523383-5CC1-4BD4-BD09-CEBBA558B165}" presName="vertThree" presStyleCnt="0"/>
      <dgm:spPr/>
    </dgm:pt>
    <dgm:pt modelId="{34B9AE03-2D05-4B41-A011-85D38E7995F7}" type="pres">
      <dgm:prSet presAssocID="{0B523383-5CC1-4BD4-BD09-CEBBA558B165}" presName="txThree" presStyleLbl="node3" presStyleIdx="2" presStyleCnt="3">
        <dgm:presLayoutVars>
          <dgm:chPref val="3"/>
        </dgm:presLayoutVars>
      </dgm:prSet>
      <dgm:spPr/>
    </dgm:pt>
    <dgm:pt modelId="{24E50B22-DD49-4A52-A706-49F67AF30F58}" type="pres">
      <dgm:prSet presAssocID="{0B523383-5CC1-4BD4-BD09-CEBBA558B165}" presName="horzThree" presStyleCnt="0"/>
      <dgm:spPr/>
    </dgm:pt>
  </dgm:ptLst>
  <dgm:cxnLst>
    <dgm:cxn modelId="{39D01501-0FD5-4BC7-B053-FDF5E9466062}" type="presOf" srcId="{1C16516E-BDFD-44C1-853C-100AC275BAB4}" destId="{9B8D0925-8A19-4DEB-B48F-86A5841B7A72}" srcOrd="0" destOrd="0" presId="urn:microsoft.com/office/officeart/2005/8/layout/hierarchy4"/>
    <dgm:cxn modelId="{E870B502-ACDC-49F1-8A45-9ECE1F04900F}" srcId="{1C16516E-BDFD-44C1-853C-100AC275BAB4}" destId="{315B2147-70F0-4351-A908-A822473C5BF1}" srcOrd="0" destOrd="0" parTransId="{0D45FC49-7135-4949-B629-22618571C061}" sibTransId="{44221FE7-6EAF-4262-8682-915F00243A0B}"/>
    <dgm:cxn modelId="{1490CE09-A327-4A99-B401-DD6F57FD0E14}" type="presOf" srcId="{69A4D5DB-79BF-46A2-A9FD-6DF57A823700}" destId="{F3CCEE92-BCB6-4885-A462-957D2925D5FF}" srcOrd="0" destOrd="0" presId="urn:microsoft.com/office/officeart/2005/8/layout/hierarchy4"/>
    <dgm:cxn modelId="{1B535462-C0A6-4E32-89DE-AD985F9BAF56}" type="presOf" srcId="{5717E3BA-DEBE-4C4B-9C62-FFB26975413A}" destId="{7B64A233-4A74-4500-8BCC-6E880581359E}" srcOrd="0" destOrd="0" presId="urn:microsoft.com/office/officeart/2005/8/layout/hierarchy4"/>
    <dgm:cxn modelId="{516A4D52-0A43-484D-90BB-B22126477C99}" srcId="{315B2147-70F0-4351-A908-A822473C5BF1}" destId="{5717E3BA-DEBE-4C4B-9C62-FFB26975413A}" srcOrd="1" destOrd="0" parTransId="{6131C998-FE0C-44FB-859C-A9AA8B60D55A}" sibTransId="{F042C6F8-8F6A-4A68-902F-E3C3ECB299DB}"/>
    <dgm:cxn modelId="{C479E557-6DA3-4A0A-8FE0-A16E01A2A802}" type="presOf" srcId="{0B523383-5CC1-4BD4-BD09-CEBBA558B165}" destId="{34B9AE03-2D05-4B41-A011-85D38E7995F7}" srcOrd="0" destOrd="0" presId="urn:microsoft.com/office/officeart/2005/8/layout/hierarchy4"/>
    <dgm:cxn modelId="{4FBE5082-77EF-4375-A437-F95F940E86E7}" type="presOf" srcId="{F345AB62-BA10-4D0F-AA91-C6BF826F84B7}" destId="{3FE18644-A769-4351-B0D6-FFBF988F5B74}" srcOrd="0" destOrd="0" presId="urn:microsoft.com/office/officeart/2005/8/layout/hierarchy4"/>
    <dgm:cxn modelId="{911D58AD-94B7-4FF5-B180-90A9A1687E7A}" type="presOf" srcId="{36FED954-B38B-4BBB-9251-59B8B4845433}" destId="{F0D2C23F-06C8-44BC-A796-0FA59C8802B2}" srcOrd="0" destOrd="0" presId="urn:microsoft.com/office/officeart/2005/8/layout/hierarchy4"/>
    <dgm:cxn modelId="{11E15FBF-8D23-4E6B-A268-02606E812A74}" srcId="{F345AB62-BA10-4D0F-AA91-C6BF826F84B7}" destId="{1C16516E-BDFD-44C1-853C-100AC275BAB4}" srcOrd="0" destOrd="0" parTransId="{45AD3BBB-95A9-43E4-A1E1-3042B950D142}" sibTransId="{F0677885-4CDE-464E-9B30-4084A1949B6D}"/>
    <dgm:cxn modelId="{8096C1C8-9A63-4444-A888-0A3EDD5F9302}" type="presOf" srcId="{315B2147-70F0-4351-A908-A822473C5BF1}" destId="{BF6F1739-846A-4A26-8E14-122EDF888967}" srcOrd="0" destOrd="0" presId="urn:microsoft.com/office/officeart/2005/8/layout/hierarchy4"/>
    <dgm:cxn modelId="{ACC5B8EE-F1E0-4020-931B-669E5570D63A}" srcId="{36FED954-B38B-4BBB-9251-59B8B4845433}" destId="{0B523383-5CC1-4BD4-BD09-CEBBA558B165}" srcOrd="0" destOrd="0" parTransId="{72226665-637B-4DDE-9779-3D4F0709B83A}" sibTransId="{1B115B23-429C-47B3-AEEA-3D45B9106E13}"/>
    <dgm:cxn modelId="{E5F635F6-D4A4-484A-A1CA-BC56E5837396}" srcId="{315B2147-70F0-4351-A908-A822473C5BF1}" destId="{69A4D5DB-79BF-46A2-A9FD-6DF57A823700}" srcOrd="0" destOrd="0" parTransId="{6AAB40F1-FA50-414A-9BEE-F75E44BB91EA}" sibTransId="{9560368D-7294-488B-8E6D-8A2425D15566}"/>
    <dgm:cxn modelId="{73A7FDF6-B08B-46C8-9ADA-FFF44947D839}" srcId="{1C16516E-BDFD-44C1-853C-100AC275BAB4}" destId="{36FED954-B38B-4BBB-9251-59B8B4845433}" srcOrd="1" destOrd="0" parTransId="{10C68803-E081-40CD-B2DA-9067AA1B8486}" sibTransId="{92F01AD8-711E-4B93-9DF7-F06E14ACC7E9}"/>
    <dgm:cxn modelId="{9D8E1C50-2436-4190-95CD-1D8DD6FE98F0}" type="presParOf" srcId="{3FE18644-A769-4351-B0D6-FFBF988F5B74}" destId="{A4B9ACDC-3FF9-4836-B16F-9E04B1206F1F}" srcOrd="0" destOrd="0" presId="urn:microsoft.com/office/officeart/2005/8/layout/hierarchy4"/>
    <dgm:cxn modelId="{845765BD-EB85-404E-B669-1F37DCDA95EA}" type="presParOf" srcId="{A4B9ACDC-3FF9-4836-B16F-9E04B1206F1F}" destId="{9B8D0925-8A19-4DEB-B48F-86A5841B7A72}" srcOrd="0" destOrd="0" presId="urn:microsoft.com/office/officeart/2005/8/layout/hierarchy4"/>
    <dgm:cxn modelId="{1B2AD447-6750-4922-AF35-715C25FACB7A}" type="presParOf" srcId="{A4B9ACDC-3FF9-4836-B16F-9E04B1206F1F}" destId="{D1EE3EFD-F9C2-4AC4-95AC-ACE0711D2DDC}" srcOrd="1" destOrd="0" presId="urn:microsoft.com/office/officeart/2005/8/layout/hierarchy4"/>
    <dgm:cxn modelId="{F4BB3DDE-6219-4850-9A80-8B459C2C5DC0}" type="presParOf" srcId="{A4B9ACDC-3FF9-4836-B16F-9E04B1206F1F}" destId="{9AC8C215-C49D-43AB-B894-65E111704DDD}" srcOrd="2" destOrd="0" presId="urn:microsoft.com/office/officeart/2005/8/layout/hierarchy4"/>
    <dgm:cxn modelId="{7D6A3F94-26E5-4FA4-83E5-8A6DCD4F8EF7}" type="presParOf" srcId="{9AC8C215-C49D-43AB-B894-65E111704DDD}" destId="{DE7AB0F9-37D2-4180-B4A3-1714A4CF7A31}" srcOrd="0" destOrd="0" presId="urn:microsoft.com/office/officeart/2005/8/layout/hierarchy4"/>
    <dgm:cxn modelId="{460E6C56-3FD8-4791-BDFA-6D11E0572D32}" type="presParOf" srcId="{DE7AB0F9-37D2-4180-B4A3-1714A4CF7A31}" destId="{BF6F1739-846A-4A26-8E14-122EDF888967}" srcOrd="0" destOrd="0" presId="urn:microsoft.com/office/officeart/2005/8/layout/hierarchy4"/>
    <dgm:cxn modelId="{3D4BE952-AE15-441B-9DAD-49BBDFC3FDA2}" type="presParOf" srcId="{DE7AB0F9-37D2-4180-B4A3-1714A4CF7A31}" destId="{1D9B9C88-F8C1-4903-829D-BD1D9E5E4CF1}" srcOrd="1" destOrd="0" presId="urn:microsoft.com/office/officeart/2005/8/layout/hierarchy4"/>
    <dgm:cxn modelId="{8F2D1C7C-116B-4955-B8CF-9BBEFEC4D409}" type="presParOf" srcId="{DE7AB0F9-37D2-4180-B4A3-1714A4CF7A31}" destId="{3DC4DD9B-6548-4080-9A12-229C650B1E10}" srcOrd="2" destOrd="0" presId="urn:microsoft.com/office/officeart/2005/8/layout/hierarchy4"/>
    <dgm:cxn modelId="{A9981A27-6635-497E-9DB1-3CA56A5D8BFD}" type="presParOf" srcId="{3DC4DD9B-6548-4080-9A12-229C650B1E10}" destId="{DAC1643A-2F33-4CA4-ABF0-018765C0B1DC}" srcOrd="0" destOrd="0" presId="urn:microsoft.com/office/officeart/2005/8/layout/hierarchy4"/>
    <dgm:cxn modelId="{E8EBB016-5F56-4134-8701-3B48C8D88DAA}" type="presParOf" srcId="{DAC1643A-2F33-4CA4-ABF0-018765C0B1DC}" destId="{F3CCEE92-BCB6-4885-A462-957D2925D5FF}" srcOrd="0" destOrd="0" presId="urn:microsoft.com/office/officeart/2005/8/layout/hierarchy4"/>
    <dgm:cxn modelId="{B1FF0BE8-7866-498A-8C71-691846F1F7EE}" type="presParOf" srcId="{DAC1643A-2F33-4CA4-ABF0-018765C0B1DC}" destId="{63F8E2A1-8F62-43EE-A023-D29D4B8A027C}" srcOrd="1" destOrd="0" presId="urn:microsoft.com/office/officeart/2005/8/layout/hierarchy4"/>
    <dgm:cxn modelId="{E964A380-44D5-405C-A563-20A4DDFA03E4}" type="presParOf" srcId="{3DC4DD9B-6548-4080-9A12-229C650B1E10}" destId="{848403A6-0E7A-480A-91FF-C4DA1DE09568}" srcOrd="1" destOrd="0" presId="urn:microsoft.com/office/officeart/2005/8/layout/hierarchy4"/>
    <dgm:cxn modelId="{0EE0602A-CE6E-486C-9021-69EC4F908ACA}" type="presParOf" srcId="{3DC4DD9B-6548-4080-9A12-229C650B1E10}" destId="{B500E010-DA42-4B07-93D0-F85077E7D73E}" srcOrd="2" destOrd="0" presId="urn:microsoft.com/office/officeart/2005/8/layout/hierarchy4"/>
    <dgm:cxn modelId="{F751DAA4-5D77-438F-A7CF-9B964A0811B3}" type="presParOf" srcId="{B500E010-DA42-4B07-93D0-F85077E7D73E}" destId="{7B64A233-4A74-4500-8BCC-6E880581359E}" srcOrd="0" destOrd="0" presId="urn:microsoft.com/office/officeart/2005/8/layout/hierarchy4"/>
    <dgm:cxn modelId="{A67A1977-9838-43A9-A6CC-35A363469EB3}" type="presParOf" srcId="{B500E010-DA42-4B07-93D0-F85077E7D73E}" destId="{A30E4EA2-9553-4690-BC0A-FC65E7430434}" srcOrd="1" destOrd="0" presId="urn:microsoft.com/office/officeart/2005/8/layout/hierarchy4"/>
    <dgm:cxn modelId="{B702783A-AE6E-4CC2-B8C4-F0AA5D1EA820}" type="presParOf" srcId="{9AC8C215-C49D-43AB-B894-65E111704DDD}" destId="{19E02744-88F6-439B-B784-8F5313F4B85D}" srcOrd="1" destOrd="0" presId="urn:microsoft.com/office/officeart/2005/8/layout/hierarchy4"/>
    <dgm:cxn modelId="{7F254D02-82C2-4001-9F69-67F67E1ACB76}" type="presParOf" srcId="{9AC8C215-C49D-43AB-B894-65E111704DDD}" destId="{2AAD4D86-E2BB-4463-8456-306241905795}" srcOrd="2" destOrd="0" presId="urn:microsoft.com/office/officeart/2005/8/layout/hierarchy4"/>
    <dgm:cxn modelId="{6B07FC64-B6EF-4725-B441-D941CEB4450C}" type="presParOf" srcId="{2AAD4D86-E2BB-4463-8456-306241905795}" destId="{F0D2C23F-06C8-44BC-A796-0FA59C8802B2}" srcOrd="0" destOrd="0" presId="urn:microsoft.com/office/officeart/2005/8/layout/hierarchy4"/>
    <dgm:cxn modelId="{F164C683-4BDF-479E-831E-0BBADD306000}" type="presParOf" srcId="{2AAD4D86-E2BB-4463-8456-306241905795}" destId="{F0CB05D7-5B70-48C6-89C8-A7C5D75EAEEF}" srcOrd="1" destOrd="0" presId="urn:microsoft.com/office/officeart/2005/8/layout/hierarchy4"/>
    <dgm:cxn modelId="{FB85DF0F-B82A-4B11-BEC9-77E53FD44512}" type="presParOf" srcId="{2AAD4D86-E2BB-4463-8456-306241905795}" destId="{F1C4D76A-E940-4D1F-BAA6-0D24CB224D61}" srcOrd="2" destOrd="0" presId="urn:microsoft.com/office/officeart/2005/8/layout/hierarchy4"/>
    <dgm:cxn modelId="{375F3293-8960-4EE7-AB63-3239122F45AC}" type="presParOf" srcId="{F1C4D76A-E940-4D1F-BAA6-0D24CB224D61}" destId="{01006FFE-F79C-4E72-8069-C3FF2EFA3CA6}" srcOrd="0" destOrd="0" presId="urn:microsoft.com/office/officeart/2005/8/layout/hierarchy4"/>
    <dgm:cxn modelId="{EBDBF6C0-3624-4659-9B64-A6D4C20FD590}" type="presParOf" srcId="{01006FFE-F79C-4E72-8069-C3FF2EFA3CA6}" destId="{34B9AE03-2D05-4B41-A011-85D38E7995F7}" srcOrd="0" destOrd="0" presId="urn:microsoft.com/office/officeart/2005/8/layout/hierarchy4"/>
    <dgm:cxn modelId="{F514110E-3214-4537-B6C1-14943354548B}" type="presParOf" srcId="{01006FFE-F79C-4E72-8069-C3FF2EFA3CA6}" destId="{24E50B22-DD49-4A52-A706-49F67AF30F5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8F0E45-A3F8-4AEC-B5B4-0BD6C44B8625}" type="doc">
      <dgm:prSet loTypeId="urn:microsoft.com/office/officeart/2005/8/layout/hierarchy3" loCatId="hierarchy" qsTypeId="urn:microsoft.com/office/officeart/2005/8/quickstyle/3d2#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8EAE201B-BA0B-457B-A968-EAD5F5294E0D}">
      <dgm:prSet phldrT="[Текст]"/>
      <dgm:spPr/>
      <dgm:t>
        <a:bodyPr/>
        <a:lstStyle/>
        <a:p>
          <a:r>
            <a:rPr lang="ru-RU" b="1" dirty="0" err="1"/>
            <a:t>Неусекаемая</a:t>
          </a:r>
          <a:r>
            <a:rPr lang="ru-RU" b="1" dirty="0"/>
            <a:t> основа</a:t>
          </a:r>
        </a:p>
      </dgm:t>
    </dgm:pt>
    <dgm:pt modelId="{7789BC80-A99B-4314-8750-D831E9518F45}" type="parTrans" cxnId="{B0B9855D-5E78-489F-8247-7F3A902CF71A}">
      <dgm:prSet/>
      <dgm:spPr/>
      <dgm:t>
        <a:bodyPr/>
        <a:lstStyle/>
        <a:p>
          <a:endParaRPr lang="ru-RU" b="1"/>
        </a:p>
      </dgm:t>
    </dgm:pt>
    <dgm:pt modelId="{6D515963-84C2-47A3-8F55-E4D50B2580B0}" type="sibTrans" cxnId="{B0B9855D-5E78-489F-8247-7F3A902CF71A}">
      <dgm:prSet/>
      <dgm:spPr/>
      <dgm:t>
        <a:bodyPr/>
        <a:lstStyle/>
        <a:p>
          <a:endParaRPr lang="ru-RU" b="1"/>
        </a:p>
      </dgm:t>
    </dgm:pt>
    <dgm:pt modelId="{D27813FB-A038-4E76-9741-DD8424C3E74E}">
      <dgm:prSet phldrT="[Текст]"/>
      <dgm:spPr/>
      <dgm:t>
        <a:bodyPr/>
        <a:lstStyle/>
        <a:p>
          <a:r>
            <a:rPr lang="ru-RU" b="1" dirty="0"/>
            <a:t>Полз-</a:t>
          </a:r>
          <a:r>
            <a:rPr lang="ru-RU" b="1" dirty="0">
              <a:solidFill>
                <a:srgbClr val="FF0000"/>
              </a:solidFill>
            </a:rPr>
            <a:t>а</a:t>
          </a:r>
          <a:r>
            <a:rPr lang="ru-RU" b="1" dirty="0"/>
            <a:t>-</a:t>
          </a:r>
          <a:r>
            <a:rPr lang="ru-RU" b="1" dirty="0" err="1"/>
            <a:t>ть</a:t>
          </a:r>
          <a:endParaRPr lang="ru-RU" b="1" dirty="0"/>
        </a:p>
        <a:p>
          <a:r>
            <a:rPr lang="ru-RU" b="1" dirty="0"/>
            <a:t>Полз-</a:t>
          </a:r>
          <a:r>
            <a:rPr lang="ru-RU" b="1" dirty="0">
              <a:solidFill>
                <a:srgbClr val="FF0000"/>
              </a:solidFill>
            </a:rPr>
            <a:t>а</a:t>
          </a:r>
          <a:r>
            <a:rPr lang="ru-RU" b="1" dirty="0"/>
            <a:t>-</a:t>
          </a:r>
          <a:r>
            <a:rPr lang="ru-RU" b="1" dirty="0" err="1"/>
            <a:t>ет</a:t>
          </a:r>
          <a:endParaRPr lang="ru-RU" b="1" dirty="0"/>
        </a:p>
      </dgm:t>
    </dgm:pt>
    <dgm:pt modelId="{02CD173E-BB17-44A8-BCEE-3FC7AAC21EF7}" type="parTrans" cxnId="{2C679BD0-3BBA-42AF-8CAE-B15510692CBD}">
      <dgm:prSet/>
      <dgm:spPr/>
      <dgm:t>
        <a:bodyPr/>
        <a:lstStyle/>
        <a:p>
          <a:endParaRPr lang="ru-RU" b="1"/>
        </a:p>
      </dgm:t>
    </dgm:pt>
    <dgm:pt modelId="{2B46018E-3BE6-4AB8-A987-B9EB25124E6F}" type="sibTrans" cxnId="{2C679BD0-3BBA-42AF-8CAE-B15510692CBD}">
      <dgm:prSet/>
      <dgm:spPr/>
      <dgm:t>
        <a:bodyPr/>
        <a:lstStyle/>
        <a:p>
          <a:endParaRPr lang="ru-RU" b="1"/>
        </a:p>
      </dgm:t>
    </dgm:pt>
    <dgm:pt modelId="{B2E540AE-F44A-4AAC-BAAF-707AFC0A6D49}">
      <dgm:prSet phldrT="[Текст]"/>
      <dgm:spPr/>
      <dgm:t>
        <a:bodyPr/>
        <a:lstStyle/>
        <a:p>
          <a:r>
            <a:rPr lang="ru-RU" b="1" dirty="0"/>
            <a:t>суффикс сохраняется</a:t>
          </a:r>
        </a:p>
      </dgm:t>
    </dgm:pt>
    <dgm:pt modelId="{94F64E97-E1CF-466F-8B12-728387795733}" type="parTrans" cxnId="{4A16C09B-4BEA-4ACC-9E8B-C1C90527B5A0}">
      <dgm:prSet/>
      <dgm:spPr/>
      <dgm:t>
        <a:bodyPr/>
        <a:lstStyle/>
        <a:p>
          <a:endParaRPr lang="ru-RU" b="1"/>
        </a:p>
      </dgm:t>
    </dgm:pt>
    <dgm:pt modelId="{0DD60C10-8298-4E14-8B12-14EF81801F12}" type="sibTrans" cxnId="{4A16C09B-4BEA-4ACC-9E8B-C1C90527B5A0}">
      <dgm:prSet/>
      <dgm:spPr/>
      <dgm:t>
        <a:bodyPr/>
        <a:lstStyle/>
        <a:p>
          <a:endParaRPr lang="ru-RU" b="1"/>
        </a:p>
      </dgm:t>
    </dgm:pt>
    <dgm:pt modelId="{BEE8079C-8B13-411F-9CF9-8AF0879531B7}">
      <dgm:prSet phldrT="[Текст]"/>
      <dgm:spPr/>
      <dgm:t>
        <a:bodyPr/>
        <a:lstStyle/>
        <a:p>
          <a:r>
            <a:rPr lang="ru-RU" b="1" dirty="0"/>
            <a:t>Усекаемая основа</a:t>
          </a:r>
        </a:p>
      </dgm:t>
    </dgm:pt>
    <dgm:pt modelId="{003A4E0B-1885-4B68-8202-65EF564C70F8}" type="parTrans" cxnId="{D4BAE719-A6B7-4F24-B246-47802FBB4479}">
      <dgm:prSet/>
      <dgm:spPr/>
      <dgm:t>
        <a:bodyPr/>
        <a:lstStyle/>
        <a:p>
          <a:endParaRPr lang="ru-RU" b="1"/>
        </a:p>
      </dgm:t>
    </dgm:pt>
    <dgm:pt modelId="{AE39393F-66F7-4F74-86F8-A1103E8994B1}" type="sibTrans" cxnId="{D4BAE719-A6B7-4F24-B246-47802FBB4479}">
      <dgm:prSet/>
      <dgm:spPr/>
      <dgm:t>
        <a:bodyPr/>
        <a:lstStyle/>
        <a:p>
          <a:endParaRPr lang="ru-RU" b="1"/>
        </a:p>
      </dgm:t>
    </dgm:pt>
    <dgm:pt modelId="{AD84E384-2357-4634-AAB6-88262660BDB2}">
      <dgm:prSet phldrT="[Текст]"/>
      <dgm:spPr/>
      <dgm:t>
        <a:bodyPr/>
        <a:lstStyle/>
        <a:p>
          <a:r>
            <a:rPr lang="ru-RU" b="1" dirty="0"/>
            <a:t>Суш-</a:t>
          </a:r>
          <a:r>
            <a:rPr lang="ru-RU" b="1" dirty="0">
              <a:solidFill>
                <a:srgbClr val="FF0000"/>
              </a:solidFill>
            </a:rPr>
            <a:t>и</a:t>
          </a:r>
          <a:r>
            <a:rPr lang="ru-RU" b="1" dirty="0"/>
            <a:t>-</a:t>
          </a:r>
          <a:r>
            <a:rPr lang="ru-RU" b="1" dirty="0" err="1"/>
            <a:t>ть</a:t>
          </a:r>
          <a:r>
            <a:rPr lang="ru-RU" b="1" dirty="0"/>
            <a:t> - суш-</a:t>
          </a:r>
          <a:r>
            <a:rPr lang="ru-RU" b="1" dirty="0" err="1"/>
            <a:t>ит</a:t>
          </a:r>
          <a:endParaRPr lang="ru-RU" b="1" dirty="0"/>
        </a:p>
        <a:p>
          <a:r>
            <a:rPr lang="ru-RU" b="1" dirty="0"/>
            <a:t>Вид-</a:t>
          </a:r>
          <a:r>
            <a:rPr lang="ru-RU" b="1" dirty="0">
              <a:solidFill>
                <a:srgbClr val="FF0000"/>
              </a:solidFill>
            </a:rPr>
            <a:t>е</a:t>
          </a:r>
          <a:r>
            <a:rPr lang="ru-RU" b="1" dirty="0"/>
            <a:t>-</a:t>
          </a:r>
          <a:r>
            <a:rPr lang="ru-RU" b="1" dirty="0" err="1"/>
            <a:t>ть</a:t>
          </a:r>
          <a:r>
            <a:rPr lang="ru-RU" b="1" dirty="0"/>
            <a:t> – вид-</a:t>
          </a:r>
          <a:r>
            <a:rPr lang="ru-RU" b="1" dirty="0" err="1"/>
            <a:t>ит</a:t>
          </a:r>
          <a:endParaRPr lang="ru-RU" b="1" dirty="0"/>
        </a:p>
      </dgm:t>
    </dgm:pt>
    <dgm:pt modelId="{DFD5CA6B-E568-40F2-8D49-0644652C4FE9}" type="parTrans" cxnId="{FBC2E5AA-8800-428D-8821-D43352AB36F1}">
      <dgm:prSet/>
      <dgm:spPr/>
      <dgm:t>
        <a:bodyPr/>
        <a:lstStyle/>
        <a:p>
          <a:endParaRPr lang="ru-RU" b="1"/>
        </a:p>
      </dgm:t>
    </dgm:pt>
    <dgm:pt modelId="{20A88F22-5B83-4B6D-BE4F-F6C024F798E8}" type="sibTrans" cxnId="{FBC2E5AA-8800-428D-8821-D43352AB36F1}">
      <dgm:prSet/>
      <dgm:spPr/>
      <dgm:t>
        <a:bodyPr/>
        <a:lstStyle/>
        <a:p>
          <a:endParaRPr lang="ru-RU" b="1"/>
        </a:p>
      </dgm:t>
    </dgm:pt>
    <dgm:pt modelId="{8E255431-F0E0-4056-86F4-06D2E9AF475C}">
      <dgm:prSet phldrT="[Текст]"/>
      <dgm:spPr/>
      <dgm:t>
        <a:bodyPr/>
        <a:lstStyle/>
        <a:p>
          <a:r>
            <a:rPr lang="ru-RU" b="1" dirty="0"/>
            <a:t>суффикс исчезает</a:t>
          </a:r>
        </a:p>
      </dgm:t>
    </dgm:pt>
    <dgm:pt modelId="{5496581A-5708-43BD-B95A-14DFF87EC8F4}" type="parTrans" cxnId="{4EF075B7-ACB2-4524-A509-7322D19C06B1}">
      <dgm:prSet/>
      <dgm:spPr/>
      <dgm:t>
        <a:bodyPr/>
        <a:lstStyle/>
        <a:p>
          <a:endParaRPr lang="ru-RU" b="1"/>
        </a:p>
      </dgm:t>
    </dgm:pt>
    <dgm:pt modelId="{B1C530BB-7509-47EA-8440-991A1A0AB5C5}" type="sibTrans" cxnId="{4EF075B7-ACB2-4524-A509-7322D19C06B1}">
      <dgm:prSet/>
      <dgm:spPr/>
      <dgm:t>
        <a:bodyPr/>
        <a:lstStyle/>
        <a:p>
          <a:endParaRPr lang="ru-RU" b="1"/>
        </a:p>
      </dgm:t>
    </dgm:pt>
    <dgm:pt modelId="{8D04FBF0-A699-4ED8-99F9-816F04BD3375}" type="pres">
      <dgm:prSet presAssocID="{BE8F0E45-A3F8-4AEC-B5B4-0BD6C44B862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A94249B-020D-42E7-A94B-86D6B302FC7B}" type="pres">
      <dgm:prSet presAssocID="{8EAE201B-BA0B-457B-A968-EAD5F5294E0D}" presName="root" presStyleCnt="0"/>
      <dgm:spPr/>
    </dgm:pt>
    <dgm:pt modelId="{9EF97D90-D282-4F30-A0E1-D4CDFFEF6A40}" type="pres">
      <dgm:prSet presAssocID="{8EAE201B-BA0B-457B-A968-EAD5F5294E0D}" presName="rootComposite" presStyleCnt="0"/>
      <dgm:spPr/>
    </dgm:pt>
    <dgm:pt modelId="{588EA307-069C-4D91-8312-CD1D86E38A6D}" type="pres">
      <dgm:prSet presAssocID="{8EAE201B-BA0B-457B-A968-EAD5F5294E0D}" presName="rootText" presStyleLbl="node1" presStyleIdx="0" presStyleCnt="2"/>
      <dgm:spPr/>
    </dgm:pt>
    <dgm:pt modelId="{1A91CA11-F69E-44EA-B3B7-F55E879A6E76}" type="pres">
      <dgm:prSet presAssocID="{8EAE201B-BA0B-457B-A968-EAD5F5294E0D}" presName="rootConnector" presStyleLbl="node1" presStyleIdx="0" presStyleCnt="2"/>
      <dgm:spPr/>
    </dgm:pt>
    <dgm:pt modelId="{E4D49F8F-2F68-4D09-9AB1-4FE7B90D6819}" type="pres">
      <dgm:prSet presAssocID="{8EAE201B-BA0B-457B-A968-EAD5F5294E0D}" presName="childShape" presStyleCnt="0"/>
      <dgm:spPr/>
    </dgm:pt>
    <dgm:pt modelId="{8B3C9C32-ACAC-420A-9F01-8F445D42DC70}" type="pres">
      <dgm:prSet presAssocID="{02CD173E-BB17-44A8-BCEE-3FC7AAC21EF7}" presName="Name13" presStyleLbl="parChTrans1D2" presStyleIdx="0" presStyleCnt="4"/>
      <dgm:spPr/>
    </dgm:pt>
    <dgm:pt modelId="{478AE4CD-D9A2-4A11-856E-73C3DF7A4528}" type="pres">
      <dgm:prSet presAssocID="{D27813FB-A038-4E76-9741-DD8424C3E74E}" presName="childText" presStyleLbl="bgAcc1" presStyleIdx="0" presStyleCnt="4" custScaleX="114777">
        <dgm:presLayoutVars>
          <dgm:bulletEnabled val="1"/>
        </dgm:presLayoutVars>
      </dgm:prSet>
      <dgm:spPr/>
    </dgm:pt>
    <dgm:pt modelId="{13D5EB82-A659-4676-873C-EAAE973A27AD}" type="pres">
      <dgm:prSet presAssocID="{94F64E97-E1CF-466F-8B12-728387795733}" presName="Name13" presStyleLbl="parChTrans1D2" presStyleIdx="1" presStyleCnt="4"/>
      <dgm:spPr/>
    </dgm:pt>
    <dgm:pt modelId="{26736FC4-98D7-4B1F-A00F-3F78C22B74EF}" type="pres">
      <dgm:prSet presAssocID="{B2E540AE-F44A-4AAC-BAAF-707AFC0A6D49}" presName="childText" presStyleLbl="bgAcc1" presStyleIdx="1" presStyleCnt="4">
        <dgm:presLayoutVars>
          <dgm:bulletEnabled val="1"/>
        </dgm:presLayoutVars>
      </dgm:prSet>
      <dgm:spPr/>
    </dgm:pt>
    <dgm:pt modelId="{46F32AF6-CBD6-4A30-B787-E77E7CEC1657}" type="pres">
      <dgm:prSet presAssocID="{BEE8079C-8B13-411F-9CF9-8AF0879531B7}" presName="root" presStyleCnt="0"/>
      <dgm:spPr/>
    </dgm:pt>
    <dgm:pt modelId="{B2A33E0B-C309-4A41-84EC-79DF6D7DB355}" type="pres">
      <dgm:prSet presAssocID="{BEE8079C-8B13-411F-9CF9-8AF0879531B7}" presName="rootComposite" presStyleCnt="0"/>
      <dgm:spPr/>
    </dgm:pt>
    <dgm:pt modelId="{92C1CC2C-449B-4EBA-A4F8-BC3CAF51C26A}" type="pres">
      <dgm:prSet presAssocID="{BEE8079C-8B13-411F-9CF9-8AF0879531B7}" presName="rootText" presStyleLbl="node1" presStyleIdx="1" presStyleCnt="2"/>
      <dgm:spPr/>
    </dgm:pt>
    <dgm:pt modelId="{711C3B35-D135-4AB3-92D2-6F0FC2A0F40E}" type="pres">
      <dgm:prSet presAssocID="{BEE8079C-8B13-411F-9CF9-8AF0879531B7}" presName="rootConnector" presStyleLbl="node1" presStyleIdx="1" presStyleCnt="2"/>
      <dgm:spPr/>
    </dgm:pt>
    <dgm:pt modelId="{74E584FF-FDF3-4B12-9165-95C33EEB4C17}" type="pres">
      <dgm:prSet presAssocID="{BEE8079C-8B13-411F-9CF9-8AF0879531B7}" presName="childShape" presStyleCnt="0"/>
      <dgm:spPr/>
    </dgm:pt>
    <dgm:pt modelId="{AE32CDB0-4C89-4C9E-BCC4-50461E568406}" type="pres">
      <dgm:prSet presAssocID="{DFD5CA6B-E568-40F2-8D49-0644652C4FE9}" presName="Name13" presStyleLbl="parChTrans1D2" presStyleIdx="2" presStyleCnt="4"/>
      <dgm:spPr/>
    </dgm:pt>
    <dgm:pt modelId="{E0DEC338-39D1-4E9C-A0C8-F5C47D734E1A}" type="pres">
      <dgm:prSet presAssocID="{AD84E384-2357-4634-AAB6-88262660BDB2}" presName="childText" presStyleLbl="bgAcc1" presStyleIdx="2" presStyleCnt="4" custScaleX="130459">
        <dgm:presLayoutVars>
          <dgm:bulletEnabled val="1"/>
        </dgm:presLayoutVars>
      </dgm:prSet>
      <dgm:spPr/>
    </dgm:pt>
    <dgm:pt modelId="{3294E7DC-CD00-43E9-877E-69F2723A1024}" type="pres">
      <dgm:prSet presAssocID="{5496581A-5708-43BD-B95A-14DFF87EC8F4}" presName="Name13" presStyleLbl="parChTrans1D2" presStyleIdx="3" presStyleCnt="4"/>
      <dgm:spPr/>
    </dgm:pt>
    <dgm:pt modelId="{3113EF38-B7B2-4F3B-B741-5CAF86A621AE}" type="pres">
      <dgm:prSet presAssocID="{8E255431-F0E0-4056-86F4-06D2E9AF475C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D4BAE719-A6B7-4F24-B246-47802FBB4479}" srcId="{BE8F0E45-A3F8-4AEC-B5B4-0BD6C44B8625}" destId="{BEE8079C-8B13-411F-9CF9-8AF0879531B7}" srcOrd="1" destOrd="0" parTransId="{003A4E0B-1885-4B68-8202-65EF564C70F8}" sibTransId="{AE39393F-66F7-4F74-86F8-A1103E8994B1}"/>
    <dgm:cxn modelId="{258F6A25-0791-4011-8F77-22DCC58E1176}" type="presOf" srcId="{AD84E384-2357-4634-AAB6-88262660BDB2}" destId="{E0DEC338-39D1-4E9C-A0C8-F5C47D734E1A}" srcOrd="0" destOrd="0" presId="urn:microsoft.com/office/officeart/2005/8/layout/hierarchy3"/>
    <dgm:cxn modelId="{4CEA4A2E-3A55-4EF8-95F7-310D39EBCC6C}" type="presOf" srcId="{BEE8079C-8B13-411F-9CF9-8AF0879531B7}" destId="{711C3B35-D135-4AB3-92D2-6F0FC2A0F40E}" srcOrd="1" destOrd="0" presId="urn:microsoft.com/office/officeart/2005/8/layout/hierarchy3"/>
    <dgm:cxn modelId="{05D21B40-EF9B-4555-843D-3A87A14C85B7}" type="presOf" srcId="{8EAE201B-BA0B-457B-A968-EAD5F5294E0D}" destId="{588EA307-069C-4D91-8312-CD1D86E38A6D}" srcOrd="0" destOrd="0" presId="urn:microsoft.com/office/officeart/2005/8/layout/hierarchy3"/>
    <dgm:cxn modelId="{B0B9855D-5E78-489F-8247-7F3A902CF71A}" srcId="{BE8F0E45-A3F8-4AEC-B5B4-0BD6C44B8625}" destId="{8EAE201B-BA0B-457B-A968-EAD5F5294E0D}" srcOrd="0" destOrd="0" parTransId="{7789BC80-A99B-4314-8750-D831E9518F45}" sibTransId="{6D515963-84C2-47A3-8F55-E4D50B2580B0}"/>
    <dgm:cxn modelId="{7DD09564-7176-46BD-90B5-322B03691237}" type="presOf" srcId="{BEE8079C-8B13-411F-9CF9-8AF0879531B7}" destId="{92C1CC2C-449B-4EBA-A4F8-BC3CAF51C26A}" srcOrd="0" destOrd="0" presId="urn:microsoft.com/office/officeart/2005/8/layout/hierarchy3"/>
    <dgm:cxn modelId="{8EEB5851-3FD2-4C13-8EE0-0350C867C8D6}" type="presOf" srcId="{D27813FB-A038-4E76-9741-DD8424C3E74E}" destId="{478AE4CD-D9A2-4A11-856E-73C3DF7A4528}" srcOrd="0" destOrd="0" presId="urn:microsoft.com/office/officeart/2005/8/layout/hierarchy3"/>
    <dgm:cxn modelId="{5023F17A-EDB9-4CC9-B045-F1608283DB40}" type="presOf" srcId="{DFD5CA6B-E568-40F2-8D49-0644652C4FE9}" destId="{AE32CDB0-4C89-4C9E-BCC4-50461E568406}" srcOrd="0" destOrd="0" presId="urn:microsoft.com/office/officeart/2005/8/layout/hierarchy3"/>
    <dgm:cxn modelId="{4A16C09B-4BEA-4ACC-9E8B-C1C90527B5A0}" srcId="{8EAE201B-BA0B-457B-A968-EAD5F5294E0D}" destId="{B2E540AE-F44A-4AAC-BAAF-707AFC0A6D49}" srcOrd="1" destOrd="0" parTransId="{94F64E97-E1CF-466F-8B12-728387795733}" sibTransId="{0DD60C10-8298-4E14-8B12-14EF81801F12}"/>
    <dgm:cxn modelId="{AA8644A4-78D1-49AA-B213-86E62258D8B0}" type="presOf" srcId="{BE8F0E45-A3F8-4AEC-B5B4-0BD6C44B8625}" destId="{8D04FBF0-A699-4ED8-99F9-816F04BD3375}" srcOrd="0" destOrd="0" presId="urn:microsoft.com/office/officeart/2005/8/layout/hierarchy3"/>
    <dgm:cxn modelId="{EA807BA7-0468-4915-AE96-478A31182D5C}" type="presOf" srcId="{8EAE201B-BA0B-457B-A968-EAD5F5294E0D}" destId="{1A91CA11-F69E-44EA-B3B7-F55E879A6E76}" srcOrd="1" destOrd="0" presId="urn:microsoft.com/office/officeart/2005/8/layout/hierarchy3"/>
    <dgm:cxn modelId="{0F4856AA-3A44-43F2-A15F-CE13D4FDABFA}" type="presOf" srcId="{8E255431-F0E0-4056-86F4-06D2E9AF475C}" destId="{3113EF38-B7B2-4F3B-B741-5CAF86A621AE}" srcOrd="0" destOrd="0" presId="urn:microsoft.com/office/officeart/2005/8/layout/hierarchy3"/>
    <dgm:cxn modelId="{FBC2E5AA-8800-428D-8821-D43352AB36F1}" srcId="{BEE8079C-8B13-411F-9CF9-8AF0879531B7}" destId="{AD84E384-2357-4634-AAB6-88262660BDB2}" srcOrd="0" destOrd="0" parTransId="{DFD5CA6B-E568-40F2-8D49-0644652C4FE9}" sibTransId="{20A88F22-5B83-4B6D-BE4F-F6C024F798E8}"/>
    <dgm:cxn modelId="{044280AC-8611-46E2-8994-1A49C90C9094}" type="presOf" srcId="{5496581A-5708-43BD-B95A-14DFF87EC8F4}" destId="{3294E7DC-CD00-43E9-877E-69F2723A1024}" srcOrd="0" destOrd="0" presId="urn:microsoft.com/office/officeart/2005/8/layout/hierarchy3"/>
    <dgm:cxn modelId="{4EF075B7-ACB2-4524-A509-7322D19C06B1}" srcId="{BEE8079C-8B13-411F-9CF9-8AF0879531B7}" destId="{8E255431-F0E0-4056-86F4-06D2E9AF475C}" srcOrd="1" destOrd="0" parTransId="{5496581A-5708-43BD-B95A-14DFF87EC8F4}" sibTransId="{B1C530BB-7509-47EA-8440-991A1A0AB5C5}"/>
    <dgm:cxn modelId="{2C679BD0-3BBA-42AF-8CAE-B15510692CBD}" srcId="{8EAE201B-BA0B-457B-A968-EAD5F5294E0D}" destId="{D27813FB-A038-4E76-9741-DD8424C3E74E}" srcOrd="0" destOrd="0" parTransId="{02CD173E-BB17-44A8-BCEE-3FC7AAC21EF7}" sibTransId="{2B46018E-3BE6-4AB8-A987-B9EB25124E6F}"/>
    <dgm:cxn modelId="{296B44ED-B317-4734-96F8-C448E5C89592}" type="presOf" srcId="{B2E540AE-F44A-4AAC-BAAF-707AFC0A6D49}" destId="{26736FC4-98D7-4B1F-A00F-3F78C22B74EF}" srcOrd="0" destOrd="0" presId="urn:microsoft.com/office/officeart/2005/8/layout/hierarchy3"/>
    <dgm:cxn modelId="{DC765BF9-3D10-4693-B16C-F3FE6DB96600}" type="presOf" srcId="{94F64E97-E1CF-466F-8B12-728387795733}" destId="{13D5EB82-A659-4676-873C-EAAE973A27AD}" srcOrd="0" destOrd="0" presId="urn:microsoft.com/office/officeart/2005/8/layout/hierarchy3"/>
    <dgm:cxn modelId="{291733FA-2BDC-4CEE-962D-0EFE7C70E2E4}" type="presOf" srcId="{02CD173E-BB17-44A8-BCEE-3FC7AAC21EF7}" destId="{8B3C9C32-ACAC-420A-9F01-8F445D42DC70}" srcOrd="0" destOrd="0" presId="urn:microsoft.com/office/officeart/2005/8/layout/hierarchy3"/>
    <dgm:cxn modelId="{9FF7A6DC-2ECC-42A0-B5DB-F5D25D4BD458}" type="presParOf" srcId="{8D04FBF0-A699-4ED8-99F9-816F04BD3375}" destId="{2A94249B-020D-42E7-A94B-86D6B302FC7B}" srcOrd="0" destOrd="0" presId="urn:microsoft.com/office/officeart/2005/8/layout/hierarchy3"/>
    <dgm:cxn modelId="{CB6AE646-5521-4CA2-9D79-5AAC136DF0EC}" type="presParOf" srcId="{2A94249B-020D-42E7-A94B-86D6B302FC7B}" destId="{9EF97D90-D282-4F30-A0E1-D4CDFFEF6A40}" srcOrd="0" destOrd="0" presId="urn:microsoft.com/office/officeart/2005/8/layout/hierarchy3"/>
    <dgm:cxn modelId="{CA1E0D02-8244-4C6C-8FA9-D9AB03086D32}" type="presParOf" srcId="{9EF97D90-D282-4F30-A0E1-D4CDFFEF6A40}" destId="{588EA307-069C-4D91-8312-CD1D86E38A6D}" srcOrd="0" destOrd="0" presId="urn:microsoft.com/office/officeart/2005/8/layout/hierarchy3"/>
    <dgm:cxn modelId="{06FAF5AA-27AE-4BFA-915C-ED8A90A38AFA}" type="presParOf" srcId="{9EF97D90-D282-4F30-A0E1-D4CDFFEF6A40}" destId="{1A91CA11-F69E-44EA-B3B7-F55E879A6E76}" srcOrd="1" destOrd="0" presId="urn:microsoft.com/office/officeart/2005/8/layout/hierarchy3"/>
    <dgm:cxn modelId="{16378611-ED85-4D9B-B44D-61D6BD617E3B}" type="presParOf" srcId="{2A94249B-020D-42E7-A94B-86D6B302FC7B}" destId="{E4D49F8F-2F68-4D09-9AB1-4FE7B90D6819}" srcOrd="1" destOrd="0" presId="urn:microsoft.com/office/officeart/2005/8/layout/hierarchy3"/>
    <dgm:cxn modelId="{EA07C822-6D4B-474B-B640-72B1E0A56201}" type="presParOf" srcId="{E4D49F8F-2F68-4D09-9AB1-4FE7B90D6819}" destId="{8B3C9C32-ACAC-420A-9F01-8F445D42DC70}" srcOrd="0" destOrd="0" presId="urn:microsoft.com/office/officeart/2005/8/layout/hierarchy3"/>
    <dgm:cxn modelId="{08D20B7D-9320-4269-A215-48DC5F2C63FC}" type="presParOf" srcId="{E4D49F8F-2F68-4D09-9AB1-4FE7B90D6819}" destId="{478AE4CD-D9A2-4A11-856E-73C3DF7A4528}" srcOrd="1" destOrd="0" presId="urn:microsoft.com/office/officeart/2005/8/layout/hierarchy3"/>
    <dgm:cxn modelId="{5905A9E5-3BD8-434E-918A-1C5B9539C3C9}" type="presParOf" srcId="{E4D49F8F-2F68-4D09-9AB1-4FE7B90D6819}" destId="{13D5EB82-A659-4676-873C-EAAE973A27AD}" srcOrd="2" destOrd="0" presId="urn:microsoft.com/office/officeart/2005/8/layout/hierarchy3"/>
    <dgm:cxn modelId="{4F415D67-63FD-41AB-A2FA-A24DE46B2927}" type="presParOf" srcId="{E4D49F8F-2F68-4D09-9AB1-4FE7B90D6819}" destId="{26736FC4-98D7-4B1F-A00F-3F78C22B74EF}" srcOrd="3" destOrd="0" presId="urn:microsoft.com/office/officeart/2005/8/layout/hierarchy3"/>
    <dgm:cxn modelId="{340F4C9A-A190-414B-8B37-67E81CCEC7E9}" type="presParOf" srcId="{8D04FBF0-A699-4ED8-99F9-816F04BD3375}" destId="{46F32AF6-CBD6-4A30-B787-E77E7CEC1657}" srcOrd="1" destOrd="0" presId="urn:microsoft.com/office/officeart/2005/8/layout/hierarchy3"/>
    <dgm:cxn modelId="{D703A0D4-2164-4771-B8AF-2B7EAB3A1C05}" type="presParOf" srcId="{46F32AF6-CBD6-4A30-B787-E77E7CEC1657}" destId="{B2A33E0B-C309-4A41-84EC-79DF6D7DB355}" srcOrd="0" destOrd="0" presId="urn:microsoft.com/office/officeart/2005/8/layout/hierarchy3"/>
    <dgm:cxn modelId="{F614D4F5-9580-424A-B62F-7D7A6C473D2C}" type="presParOf" srcId="{B2A33E0B-C309-4A41-84EC-79DF6D7DB355}" destId="{92C1CC2C-449B-4EBA-A4F8-BC3CAF51C26A}" srcOrd="0" destOrd="0" presId="urn:microsoft.com/office/officeart/2005/8/layout/hierarchy3"/>
    <dgm:cxn modelId="{C009C0D1-78F0-4B0A-B547-23A0542781B8}" type="presParOf" srcId="{B2A33E0B-C309-4A41-84EC-79DF6D7DB355}" destId="{711C3B35-D135-4AB3-92D2-6F0FC2A0F40E}" srcOrd="1" destOrd="0" presId="urn:microsoft.com/office/officeart/2005/8/layout/hierarchy3"/>
    <dgm:cxn modelId="{F279275B-67D4-4D95-AFD9-9941F8BDCB84}" type="presParOf" srcId="{46F32AF6-CBD6-4A30-B787-E77E7CEC1657}" destId="{74E584FF-FDF3-4B12-9165-95C33EEB4C17}" srcOrd="1" destOrd="0" presId="urn:microsoft.com/office/officeart/2005/8/layout/hierarchy3"/>
    <dgm:cxn modelId="{4E6D8A4F-94FB-4ECE-BE16-86EE74F61CD8}" type="presParOf" srcId="{74E584FF-FDF3-4B12-9165-95C33EEB4C17}" destId="{AE32CDB0-4C89-4C9E-BCC4-50461E568406}" srcOrd="0" destOrd="0" presId="urn:microsoft.com/office/officeart/2005/8/layout/hierarchy3"/>
    <dgm:cxn modelId="{FBEA7280-026D-4CC1-BB2E-494992CFFFC7}" type="presParOf" srcId="{74E584FF-FDF3-4B12-9165-95C33EEB4C17}" destId="{E0DEC338-39D1-4E9C-A0C8-F5C47D734E1A}" srcOrd="1" destOrd="0" presId="urn:microsoft.com/office/officeart/2005/8/layout/hierarchy3"/>
    <dgm:cxn modelId="{07B056CE-D053-4847-ADDD-ADDBB169979B}" type="presParOf" srcId="{74E584FF-FDF3-4B12-9165-95C33EEB4C17}" destId="{3294E7DC-CD00-43E9-877E-69F2723A1024}" srcOrd="2" destOrd="0" presId="urn:microsoft.com/office/officeart/2005/8/layout/hierarchy3"/>
    <dgm:cxn modelId="{7FC86AC7-5E29-4AA3-A56A-EA8B0B683F09}" type="presParOf" srcId="{74E584FF-FDF3-4B12-9165-95C33EEB4C17}" destId="{3113EF38-B7B2-4F3B-B741-5CAF86A621AE}" srcOrd="3" destOrd="0" presId="urn:microsoft.com/office/officeart/2005/8/layout/hierarchy3"/>
  </dgm:cxnLst>
  <dgm:bg>
    <a:solidFill>
      <a:schemeClr val="accent3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920C351-B81F-4EC7-8DEE-EE8F94D14347}" type="doc">
      <dgm:prSet loTypeId="urn:microsoft.com/office/officeart/2005/8/layout/hierarchy4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498CD5B-0325-4498-A6F0-9C5DDF8E29A9}">
      <dgm:prSet phldrT="[Текст]"/>
      <dgm:spPr/>
      <dgm:t>
        <a:bodyPr/>
        <a:lstStyle/>
        <a:p>
          <a:r>
            <a:rPr lang="ru-RU" b="1" dirty="0"/>
            <a:t>Усекаемая основа</a:t>
          </a:r>
        </a:p>
      </dgm:t>
    </dgm:pt>
    <dgm:pt modelId="{D23F1662-1F6E-4BA1-AEC5-E4C82FF8313A}" type="parTrans" cxnId="{6F2AB79E-1980-4954-BE8F-F5CEA767012C}">
      <dgm:prSet/>
      <dgm:spPr/>
      <dgm:t>
        <a:bodyPr/>
        <a:lstStyle/>
        <a:p>
          <a:endParaRPr lang="ru-RU" b="1"/>
        </a:p>
      </dgm:t>
    </dgm:pt>
    <dgm:pt modelId="{07704655-4DFD-4CC4-BEF8-A98B334E6459}" type="sibTrans" cxnId="{6F2AB79E-1980-4954-BE8F-F5CEA767012C}">
      <dgm:prSet/>
      <dgm:spPr/>
      <dgm:t>
        <a:bodyPr/>
        <a:lstStyle/>
        <a:p>
          <a:endParaRPr lang="ru-RU" b="1"/>
        </a:p>
      </dgm:t>
    </dgm:pt>
    <dgm:pt modelId="{F2CA007B-197A-4EF9-B24F-AE7D388289CE}">
      <dgm:prSet phldrT="[Текст]" custT="1"/>
      <dgm:spPr/>
      <dgm:t>
        <a:bodyPr/>
        <a:lstStyle/>
        <a:p>
          <a:r>
            <a:rPr lang="en-US" sz="5400" b="1" dirty="0"/>
            <a:t>II </a:t>
          </a:r>
          <a:r>
            <a:rPr lang="ru-RU" sz="5400" b="1" dirty="0"/>
            <a:t>спряжение</a:t>
          </a:r>
        </a:p>
      </dgm:t>
    </dgm:pt>
    <dgm:pt modelId="{8FE09F99-B26A-4D33-A84C-A9773955DD33}" type="parTrans" cxnId="{6E16A5ED-07BE-435D-9589-8F83BCD2C91C}">
      <dgm:prSet/>
      <dgm:spPr/>
      <dgm:t>
        <a:bodyPr/>
        <a:lstStyle/>
        <a:p>
          <a:endParaRPr lang="ru-RU" b="1"/>
        </a:p>
      </dgm:t>
    </dgm:pt>
    <dgm:pt modelId="{488DAE3D-4FB2-4DE3-96BE-DB8ED562FBA4}" type="sibTrans" cxnId="{6E16A5ED-07BE-435D-9589-8F83BCD2C91C}">
      <dgm:prSet/>
      <dgm:spPr/>
      <dgm:t>
        <a:bodyPr/>
        <a:lstStyle/>
        <a:p>
          <a:endParaRPr lang="ru-RU" b="1"/>
        </a:p>
      </dgm:t>
    </dgm:pt>
    <dgm:pt modelId="{EB7F870F-5CAE-4617-8EDF-6BD65389C29A}">
      <dgm:prSet phldrT="[Текст]" custT="1"/>
      <dgm:spPr/>
      <dgm:t>
        <a:bodyPr/>
        <a:lstStyle/>
        <a:p>
          <a:r>
            <a:rPr lang="ru-RU" sz="4800" b="1" dirty="0"/>
            <a:t>-и-</a:t>
          </a:r>
          <a:r>
            <a:rPr lang="ru-RU" sz="4800" b="1" dirty="0" err="1"/>
            <a:t>ть</a:t>
          </a:r>
          <a:endParaRPr lang="ru-RU" sz="4800" b="1" dirty="0"/>
        </a:p>
      </dgm:t>
    </dgm:pt>
    <dgm:pt modelId="{08B5F160-09DD-48FE-82A4-E79E05A00D38}" type="parTrans" cxnId="{D28EFA04-E611-4999-A878-E34A7BFA68B7}">
      <dgm:prSet/>
      <dgm:spPr/>
      <dgm:t>
        <a:bodyPr/>
        <a:lstStyle/>
        <a:p>
          <a:endParaRPr lang="ru-RU" b="1"/>
        </a:p>
      </dgm:t>
    </dgm:pt>
    <dgm:pt modelId="{74562D16-1D65-4997-B003-F186701576DA}" type="sibTrans" cxnId="{D28EFA04-E611-4999-A878-E34A7BFA68B7}">
      <dgm:prSet/>
      <dgm:spPr/>
      <dgm:t>
        <a:bodyPr/>
        <a:lstStyle/>
        <a:p>
          <a:endParaRPr lang="ru-RU" b="1"/>
        </a:p>
      </dgm:t>
    </dgm:pt>
    <dgm:pt modelId="{614BE0BC-6E36-43E7-B753-06AEB54AAA34}">
      <dgm:prSet phldrT="[Текст]" custT="1"/>
      <dgm:spPr/>
      <dgm:t>
        <a:bodyPr/>
        <a:lstStyle/>
        <a:p>
          <a:r>
            <a:rPr lang="ru-RU" sz="4800" b="1" dirty="0"/>
            <a:t>-е-</a:t>
          </a:r>
          <a:r>
            <a:rPr lang="ru-RU" sz="4800" b="1" dirty="0" err="1"/>
            <a:t>ть</a:t>
          </a:r>
          <a:endParaRPr lang="ru-RU" sz="4800" b="1" dirty="0"/>
        </a:p>
      </dgm:t>
    </dgm:pt>
    <dgm:pt modelId="{D7227EE6-4B91-4520-BB10-58B45BDF02C5}" type="parTrans" cxnId="{7EB1CD34-57CB-4468-9341-C122C9E68E95}">
      <dgm:prSet/>
      <dgm:spPr/>
      <dgm:t>
        <a:bodyPr/>
        <a:lstStyle/>
        <a:p>
          <a:endParaRPr lang="ru-RU" b="1"/>
        </a:p>
      </dgm:t>
    </dgm:pt>
    <dgm:pt modelId="{0A0B0CFF-3115-42F2-B3D9-370507354DFE}" type="sibTrans" cxnId="{7EB1CD34-57CB-4468-9341-C122C9E68E95}">
      <dgm:prSet/>
      <dgm:spPr/>
      <dgm:t>
        <a:bodyPr/>
        <a:lstStyle/>
        <a:p>
          <a:endParaRPr lang="ru-RU" b="1"/>
        </a:p>
      </dgm:t>
    </dgm:pt>
    <dgm:pt modelId="{42977B87-F8F7-4BD7-837F-03DBF4739E16}">
      <dgm:prSet phldrT="[Текст]"/>
      <dgm:spPr/>
      <dgm:t>
        <a:bodyPr/>
        <a:lstStyle/>
        <a:p>
          <a:r>
            <a:rPr lang="ru-RU" b="1" dirty="0" err="1"/>
            <a:t>Шипящ</a:t>
          </a:r>
          <a:r>
            <a:rPr lang="ru-RU" b="1" dirty="0"/>
            <a:t>.+ а -</a:t>
          </a:r>
          <a:r>
            <a:rPr lang="ru-RU" b="1" dirty="0" err="1"/>
            <a:t>ть</a:t>
          </a:r>
          <a:endParaRPr lang="ru-RU" b="1" dirty="0"/>
        </a:p>
      </dgm:t>
    </dgm:pt>
    <dgm:pt modelId="{AF1C627D-5330-45EB-921F-2DA13D0D906D}" type="parTrans" cxnId="{6F1E38F0-28EF-4063-99E3-61960BF782FA}">
      <dgm:prSet/>
      <dgm:spPr/>
      <dgm:t>
        <a:bodyPr/>
        <a:lstStyle/>
        <a:p>
          <a:endParaRPr lang="ru-RU" b="1"/>
        </a:p>
      </dgm:t>
    </dgm:pt>
    <dgm:pt modelId="{447B98C8-72EC-4B58-A20A-D773F1F096A7}" type="sibTrans" cxnId="{6F1E38F0-28EF-4063-99E3-61960BF782FA}">
      <dgm:prSet/>
      <dgm:spPr/>
      <dgm:t>
        <a:bodyPr/>
        <a:lstStyle/>
        <a:p>
          <a:endParaRPr lang="ru-RU" b="1"/>
        </a:p>
      </dgm:t>
    </dgm:pt>
    <dgm:pt modelId="{6916BD64-9A98-42B5-BB2F-DABF101DA67F}" type="pres">
      <dgm:prSet presAssocID="{2920C351-B81F-4EC7-8DEE-EE8F94D1434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9E40358-6415-4BFD-B165-4BEBDB14E8F5}" type="pres">
      <dgm:prSet presAssocID="{5498CD5B-0325-4498-A6F0-9C5DDF8E29A9}" presName="vertOne" presStyleCnt="0"/>
      <dgm:spPr/>
    </dgm:pt>
    <dgm:pt modelId="{3961E9F0-B315-42D5-9CEB-AA70986661A4}" type="pres">
      <dgm:prSet presAssocID="{5498CD5B-0325-4498-A6F0-9C5DDF8E29A9}" presName="txOne" presStyleLbl="node0" presStyleIdx="0" presStyleCnt="1">
        <dgm:presLayoutVars>
          <dgm:chPref val="3"/>
        </dgm:presLayoutVars>
      </dgm:prSet>
      <dgm:spPr/>
    </dgm:pt>
    <dgm:pt modelId="{931DAD14-CA33-43A3-9122-F99E37FCD346}" type="pres">
      <dgm:prSet presAssocID="{5498CD5B-0325-4498-A6F0-9C5DDF8E29A9}" presName="parTransOne" presStyleCnt="0"/>
      <dgm:spPr/>
    </dgm:pt>
    <dgm:pt modelId="{ACA4FD25-F042-4C67-A3C8-AA1D9170F814}" type="pres">
      <dgm:prSet presAssocID="{5498CD5B-0325-4498-A6F0-9C5DDF8E29A9}" presName="horzOne" presStyleCnt="0"/>
      <dgm:spPr/>
    </dgm:pt>
    <dgm:pt modelId="{F5C83993-C0BE-4464-AA4D-9A65591C06CC}" type="pres">
      <dgm:prSet presAssocID="{F2CA007B-197A-4EF9-B24F-AE7D388289CE}" presName="vertTwo" presStyleCnt="0"/>
      <dgm:spPr/>
    </dgm:pt>
    <dgm:pt modelId="{9C98E952-C67B-4154-948E-5265F3B3FE21}" type="pres">
      <dgm:prSet presAssocID="{F2CA007B-197A-4EF9-B24F-AE7D388289CE}" presName="txTwo" presStyleLbl="node2" presStyleIdx="0" presStyleCnt="2" custLinFactY="200000" custLinFactNeighborX="31325" custLinFactNeighborY="208242">
        <dgm:presLayoutVars>
          <dgm:chPref val="3"/>
        </dgm:presLayoutVars>
      </dgm:prSet>
      <dgm:spPr/>
    </dgm:pt>
    <dgm:pt modelId="{453F0E01-798D-4E12-8BFF-DA4D062A6DD6}" type="pres">
      <dgm:prSet presAssocID="{F2CA007B-197A-4EF9-B24F-AE7D388289CE}" presName="parTransTwo" presStyleCnt="0"/>
      <dgm:spPr/>
    </dgm:pt>
    <dgm:pt modelId="{A3C21A4F-5B2F-4E0D-B50A-7B269F9EE183}" type="pres">
      <dgm:prSet presAssocID="{F2CA007B-197A-4EF9-B24F-AE7D388289CE}" presName="horzTwo" presStyleCnt="0"/>
      <dgm:spPr/>
    </dgm:pt>
    <dgm:pt modelId="{62B74947-1EBD-4E27-B2D5-EAA3756AD827}" type="pres">
      <dgm:prSet presAssocID="{EB7F870F-5CAE-4617-8EDF-6BD65389C29A}" presName="vertThree" presStyleCnt="0"/>
      <dgm:spPr/>
    </dgm:pt>
    <dgm:pt modelId="{3F6F9BD9-0DC8-4AF3-A07F-A3812410800A}" type="pres">
      <dgm:prSet presAssocID="{EB7F870F-5CAE-4617-8EDF-6BD65389C29A}" presName="txThree" presStyleLbl="node3" presStyleIdx="0" presStyleCnt="2" custLinFactY="-8955" custLinFactNeighborX="1178" custLinFactNeighborY="-100000">
        <dgm:presLayoutVars>
          <dgm:chPref val="3"/>
        </dgm:presLayoutVars>
      </dgm:prSet>
      <dgm:spPr/>
    </dgm:pt>
    <dgm:pt modelId="{C9D92E9F-7116-415E-A881-E65248E36177}" type="pres">
      <dgm:prSet presAssocID="{EB7F870F-5CAE-4617-8EDF-6BD65389C29A}" presName="horzThree" presStyleCnt="0"/>
      <dgm:spPr/>
    </dgm:pt>
    <dgm:pt modelId="{819936EB-A77F-444A-9B92-07EB91A8E9DA}" type="pres">
      <dgm:prSet presAssocID="{74562D16-1D65-4997-B003-F186701576DA}" presName="sibSpaceThree" presStyleCnt="0"/>
      <dgm:spPr/>
    </dgm:pt>
    <dgm:pt modelId="{AD4D3584-3B92-444E-8453-8DB0989D365A}" type="pres">
      <dgm:prSet presAssocID="{614BE0BC-6E36-43E7-B753-06AEB54AAA34}" presName="vertThree" presStyleCnt="0"/>
      <dgm:spPr/>
    </dgm:pt>
    <dgm:pt modelId="{D42F67FF-D479-47D7-82FF-E480C7B8CCDA}" type="pres">
      <dgm:prSet presAssocID="{614BE0BC-6E36-43E7-B753-06AEB54AAA34}" presName="txThree" presStyleLbl="node3" presStyleIdx="1" presStyleCnt="2" custLinFactY="-8493" custLinFactNeighborX="393" custLinFactNeighborY="-100000">
        <dgm:presLayoutVars>
          <dgm:chPref val="3"/>
        </dgm:presLayoutVars>
      </dgm:prSet>
      <dgm:spPr/>
    </dgm:pt>
    <dgm:pt modelId="{0C472161-BB20-485E-982D-33D42F52ABDD}" type="pres">
      <dgm:prSet presAssocID="{614BE0BC-6E36-43E7-B753-06AEB54AAA34}" presName="horzThree" presStyleCnt="0"/>
      <dgm:spPr/>
    </dgm:pt>
    <dgm:pt modelId="{BF8D0D7B-CE6C-4BB0-8710-E4F7434A54D1}" type="pres">
      <dgm:prSet presAssocID="{488DAE3D-4FB2-4DE3-96BE-DB8ED562FBA4}" presName="sibSpaceTwo" presStyleCnt="0"/>
      <dgm:spPr/>
    </dgm:pt>
    <dgm:pt modelId="{323BE45E-3956-4AF2-9627-8F10AB76B0D3}" type="pres">
      <dgm:prSet presAssocID="{42977B87-F8F7-4BD7-837F-03DBF4739E16}" presName="vertTwo" presStyleCnt="0"/>
      <dgm:spPr/>
    </dgm:pt>
    <dgm:pt modelId="{1424FA3C-4E89-4ACC-A7F8-DA308895CC10}" type="pres">
      <dgm:prSet presAssocID="{42977B87-F8F7-4BD7-837F-03DBF4739E16}" presName="txTwo" presStyleLbl="node2" presStyleIdx="1" presStyleCnt="2" custLinFactNeighborX="-4593" custLinFactNeighborY="-93">
        <dgm:presLayoutVars>
          <dgm:chPref val="3"/>
        </dgm:presLayoutVars>
      </dgm:prSet>
      <dgm:spPr/>
    </dgm:pt>
    <dgm:pt modelId="{23FC5619-F707-4EB6-ADE3-E0CBF996B649}" type="pres">
      <dgm:prSet presAssocID="{42977B87-F8F7-4BD7-837F-03DBF4739E16}" presName="horzTwo" presStyleCnt="0"/>
      <dgm:spPr/>
    </dgm:pt>
  </dgm:ptLst>
  <dgm:cxnLst>
    <dgm:cxn modelId="{D28EFA04-E611-4999-A878-E34A7BFA68B7}" srcId="{F2CA007B-197A-4EF9-B24F-AE7D388289CE}" destId="{EB7F870F-5CAE-4617-8EDF-6BD65389C29A}" srcOrd="0" destOrd="0" parTransId="{08B5F160-09DD-48FE-82A4-E79E05A00D38}" sibTransId="{74562D16-1D65-4997-B003-F186701576DA}"/>
    <dgm:cxn modelId="{B2D32216-40BD-4086-BA8E-DEBB5DDFCF60}" type="presOf" srcId="{F2CA007B-197A-4EF9-B24F-AE7D388289CE}" destId="{9C98E952-C67B-4154-948E-5265F3B3FE21}" srcOrd="0" destOrd="0" presId="urn:microsoft.com/office/officeart/2005/8/layout/hierarchy4"/>
    <dgm:cxn modelId="{7EB1CD34-57CB-4468-9341-C122C9E68E95}" srcId="{F2CA007B-197A-4EF9-B24F-AE7D388289CE}" destId="{614BE0BC-6E36-43E7-B753-06AEB54AAA34}" srcOrd="1" destOrd="0" parTransId="{D7227EE6-4B91-4520-BB10-58B45BDF02C5}" sibTransId="{0A0B0CFF-3115-42F2-B3D9-370507354DFE}"/>
    <dgm:cxn modelId="{3CEFCA40-6616-4CCD-BC71-77060DB39D1E}" type="presOf" srcId="{5498CD5B-0325-4498-A6F0-9C5DDF8E29A9}" destId="{3961E9F0-B315-42D5-9CEB-AA70986661A4}" srcOrd="0" destOrd="0" presId="urn:microsoft.com/office/officeart/2005/8/layout/hierarchy4"/>
    <dgm:cxn modelId="{480E164C-4022-4454-B1FB-788FA65598F9}" type="presOf" srcId="{42977B87-F8F7-4BD7-837F-03DBF4739E16}" destId="{1424FA3C-4E89-4ACC-A7F8-DA308895CC10}" srcOrd="0" destOrd="0" presId="urn:microsoft.com/office/officeart/2005/8/layout/hierarchy4"/>
    <dgm:cxn modelId="{2E7E019A-ABF6-4553-B67B-F2EB2A2CB0B4}" type="presOf" srcId="{2920C351-B81F-4EC7-8DEE-EE8F94D14347}" destId="{6916BD64-9A98-42B5-BB2F-DABF101DA67F}" srcOrd="0" destOrd="0" presId="urn:microsoft.com/office/officeart/2005/8/layout/hierarchy4"/>
    <dgm:cxn modelId="{6F2AB79E-1980-4954-BE8F-F5CEA767012C}" srcId="{2920C351-B81F-4EC7-8DEE-EE8F94D14347}" destId="{5498CD5B-0325-4498-A6F0-9C5DDF8E29A9}" srcOrd="0" destOrd="0" parTransId="{D23F1662-1F6E-4BA1-AEC5-E4C82FF8313A}" sibTransId="{07704655-4DFD-4CC4-BEF8-A98B334E6459}"/>
    <dgm:cxn modelId="{17B044C2-8A29-4E7A-AC3E-FE9D3C0E65BA}" type="presOf" srcId="{614BE0BC-6E36-43E7-B753-06AEB54AAA34}" destId="{D42F67FF-D479-47D7-82FF-E480C7B8CCDA}" srcOrd="0" destOrd="0" presId="urn:microsoft.com/office/officeart/2005/8/layout/hierarchy4"/>
    <dgm:cxn modelId="{C2187AE7-240E-4C25-B447-DC0C8BDF8EF5}" type="presOf" srcId="{EB7F870F-5CAE-4617-8EDF-6BD65389C29A}" destId="{3F6F9BD9-0DC8-4AF3-A07F-A3812410800A}" srcOrd="0" destOrd="0" presId="urn:microsoft.com/office/officeart/2005/8/layout/hierarchy4"/>
    <dgm:cxn modelId="{6E16A5ED-07BE-435D-9589-8F83BCD2C91C}" srcId="{5498CD5B-0325-4498-A6F0-9C5DDF8E29A9}" destId="{F2CA007B-197A-4EF9-B24F-AE7D388289CE}" srcOrd="0" destOrd="0" parTransId="{8FE09F99-B26A-4D33-A84C-A9773955DD33}" sibTransId="{488DAE3D-4FB2-4DE3-96BE-DB8ED562FBA4}"/>
    <dgm:cxn modelId="{6F1E38F0-28EF-4063-99E3-61960BF782FA}" srcId="{5498CD5B-0325-4498-A6F0-9C5DDF8E29A9}" destId="{42977B87-F8F7-4BD7-837F-03DBF4739E16}" srcOrd="1" destOrd="0" parTransId="{AF1C627D-5330-45EB-921F-2DA13D0D906D}" sibTransId="{447B98C8-72EC-4B58-A20A-D773F1F096A7}"/>
    <dgm:cxn modelId="{51B49912-D17F-4703-992A-79FA63EC6350}" type="presParOf" srcId="{6916BD64-9A98-42B5-BB2F-DABF101DA67F}" destId="{E9E40358-6415-4BFD-B165-4BEBDB14E8F5}" srcOrd="0" destOrd="0" presId="urn:microsoft.com/office/officeart/2005/8/layout/hierarchy4"/>
    <dgm:cxn modelId="{BA39751D-A108-43D5-9921-66C4CA5B15D4}" type="presParOf" srcId="{E9E40358-6415-4BFD-B165-4BEBDB14E8F5}" destId="{3961E9F0-B315-42D5-9CEB-AA70986661A4}" srcOrd="0" destOrd="0" presId="urn:microsoft.com/office/officeart/2005/8/layout/hierarchy4"/>
    <dgm:cxn modelId="{C0BB9D6D-B0A2-4B1E-9677-9B857B0BC231}" type="presParOf" srcId="{E9E40358-6415-4BFD-B165-4BEBDB14E8F5}" destId="{931DAD14-CA33-43A3-9122-F99E37FCD346}" srcOrd="1" destOrd="0" presId="urn:microsoft.com/office/officeart/2005/8/layout/hierarchy4"/>
    <dgm:cxn modelId="{F2CC79CA-B665-459B-BE91-A10E86D7C8A6}" type="presParOf" srcId="{E9E40358-6415-4BFD-B165-4BEBDB14E8F5}" destId="{ACA4FD25-F042-4C67-A3C8-AA1D9170F814}" srcOrd="2" destOrd="0" presId="urn:microsoft.com/office/officeart/2005/8/layout/hierarchy4"/>
    <dgm:cxn modelId="{B625E417-A432-4E46-BEDB-4F8DBBEC26E4}" type="presParOf" srcId="{ACA4FD25-F042-4C67-A3C8-AA1D9170F814}" destId="{F5C83993-C0BE-4464-AA4D-9A65591C06CC}" srcOrd="0" destOrd="0" presId="urn:microsoft.com/office/officeart/2005/8/layout/hierarchy4"/>
    <dgm:cxn modelId="{58BC1C22-E5F6-48D3-A741-A30463E012B4}" type="presParOf" srcId="{F5C83993-C0BE-4464-AA4D-9A65591C06CC}" destId="{9C98E952-C67B-4154-948E-5265F3B3FE21}" srcOrd="0" destOrd="0" presId="urn:microsoft.com/office/officeart/2005/8/layout/hierarchy4"/>
    <dgm:cxn modelId="{978699D9-0B00-4B74-B439-90A2B60D800C}" type="presParOf" srcId="{F5C83993-C0BE-4464-AA4D-9A65591C06CC}" destId="{453F0E01-798D-4E12-8BFF-DA4D062A6DD6}" srcOrd="1" destOrd="0" presId="urn:microsoft.com/office/officeart/2005/8/layout/hierarchy4"/>
    <dgm:cxn modelId="{EC584A9C-367E-4D90-B663-1D83E6093167}" type="presParOf" srcId="{F5C83993-C0BE-4464-AA4D-9A65591C06CC}" destId="{A3C21A4F-5B2F-4E0D-B50A-7B269F9EE183}" srcOrd="2" destOrd="0" presId="urn:microsoft.com/office/officeart/2005/8/layout/hierarchy4"/>
    <dgm:cxn modelId="{B46B2D35-A9EB-4966-B810-00E9B4A5A4CB}" type="presParOf" srcId="{A3C21A4F-5B2F-4E0D-B50A-7B269F9EE183}" destId="{62B74947-1EBD-4E27-B2D5-EAA3756AD827}" srcOrd="0" destOrd="0" presId="urn:microsoft.com/office/officeart/2005/8/layout/hierarchy4"/>
    <dgm:cxn modelId="{B6CC7D38-5D60-4BBC-BDD8-467AE2550FA4}" type="presParOf" srcId="{62B74947-1EBD-4E27-B2D5-EAA3756AD827}" destId="{3F6F9BD9-0DC8-4AF3-A07F-A3812410800A}" srcOrd="0" destOrd="0" presId="urn:microsoft.com/office/officeart/2005/8/layout/hierarchy4"/>
    <dgm:cxn modelId="{FB714E90-1E3A-4599-9994-4C9A2FB5BB46}" type="presParOf" srcId="{62B74947-1EBD-4E27-B2D5-EAA3756AD827}" destId="{C9D92E9F-7116-415E-A881-E65248E36177}" srcOrd="1" destOrd="0" presId="urn:microsoft.com/office/officeart/2005/8/layout/hierarchy4"/>
    <dgm:cxn modelId="{703A8612-0B75-40AC-90BF-00AFC0E356BA}" type="presParOf" srcId="{A3C21A4F-5B2F-4E0D-B50A-7B269F9EE183}" destId="{819936EB-A77F-444A-9B92-07EB91A8E9DA}" srcOrd="1" destOrd="0" presId="urn:microsoft.com/office/officeart/2005/8/layout/hierarchy4"/>
    <dgm:cxn modelId="{D8C89CF7-B4C7-425D-8C1A-71BD5BFB1CAF}" type="presParOf" srcId="{A3C21A4F-5B2F-4E0D-B50A-7B269F9EE183}" destId="{AD4D3584-3B92-444E-8453-8DB0989D365A}" srcOrd="2" destOrd="0" presId="urn:microsoft.com/office/officeart/2005/8/layout/hierarchy4"/>
    <dgm:cxn modelId="{C26D5D25-D04E-4C12-AF52-293F2B8E426D}" type="presParOf" srcId="{AD4D3584-3B92-444E-8453-8DB0989D365A}" destId="{D42F67FF-D479-47D7-82FF-E480C7B8CCDA}" srcOrd="0" destOrd="0" presId="urn:microsoft.com/office/officeart/2005/8/layout/hierarchy4"/>
    <dgm:cxn modelId="{C4CA9988-1276-4988-B78E-7243C7C7E057}" type="presParOf" srcId="{AD4D3584-3B92-444E-8453-8DB0989D365A}" destId="{0C472161-BB20-485E-982D-33D42F52ABDD}" srcOrd="1" destOrd="0" presId="urn:microsoft.com/office/officeart/2005/8/layout/hierarchy4"/>
    <dgm:cxn modelId="{7F4939EF-5D82-4FD4-8538-1FA5DDC0FDB9}" type="presParOf" srcId="{ACA4FD25-F042-4C67-A3C8-AA1D9170F814}" destId="{BF8D0D7B-CE6C-4BB0-8710-E4F7434A54D1}" srcOrd="1" destOrd="0" presId="urn:microsoft.com/office/officeart/2005/8/layout/hierarchy4"/>
    <dgm:cxn modelId="{A1791AB2-25F9-45DA-AF7E-BB1DE96449E7}" type="presParOf" srcId="{ACA4FD25-F042-4C67-A3C8-AA1D9170F814}" destId="{323BE45E-3956-4AF2-9627-8F10AB76B0D3}" srcOrd="2" destOrd="0" presId="urn:microsoft.com/office/officeart/2005/8/layout/hierarchy4"/>
    <dgm:cxn modelId="{8A41206B-A05F-44DE-B1F4-C46F711E4C1F}" type="presParOf" srcId="{323BE45E-3956-4AF2-9627-8F10AB76B0D3}" destId="{1424FA3C-4E89-4ACC-A7F8-DA308895CC10}" srcOrd="0" destOrd="0" presId="urn:microsoft.com/office/officeart/2005/8/layout/hierarchy4"/>
    <dgm:cxn modelId="{D4575664-997A-4A41-955E-749E72777265}" type="presParOf" srcId="{323BE45E-3956-4AF2-9627-8F10AB76B0D3}" destId="{23FC5619-F707-4EB6-ADE3-E0CBF996B64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920C351-B81F-4EC7-8DEE-EE8F94D14347}" type="doc">
      <dgm:prSet loTypeId="urn:microsoft.com/office/officeart/2005/8/layout/hierarchy4" loCatId="hierarchy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5498CD5B-0325-4498-A6F0-9C5DDF8E29A9}">
      <dgm:prSet phldrT="[Текст]"/>
      <dgm:spPr/>
      <dgm:t>
        <a:bodyPr/>
        <a:lstStyle/>
        <a:p>
          <a:r>
            <a:rPr lang="ru-RU" b="1" dirty="0" err="1"/>
            <a:t>неусекаемая</a:t>
          </a:r>
          <a:r>
            <a:rPr lang="ru-RU" b="1" dirty="0"/>
            <a:t> основа и усекаемая основа</a:t>
          </a:r>
        </a:p>
      </dgm:t>
    </dgm:pt>
    <dgm:pt modelId="{D23F1662-1F6E-4BA1-AEC5-E4C82FF8313A}" type="parTrans" cxnId="{6F2AB79E-1980-4954-BE8F-F5CEA767012C}">
      <dgm:prSet/>
      <dgm:spPr/>
      <dgm:t>
        <a:bodyPr/>
        <a:lstStyle/>
        <a:p>
          <a:endParaRPr lang="ru-RU" b="1"/>
        </a:p>
      </dgm:t>
    </dgm:pt>
    <dgm:pt modelId="{07704655-4DFD-4CC4-BEF8-A98B334E6459}" type="sibTrans" cxnId="{6F2AB79E-1980-4954-BE8F-F5CEA767012C}">
      <dgm:prSet/>
      <dgm:spPr/>
      <dgm:t>
        <a:bodyPr/>
        <a:lstStyle/>
        <a:p>
          <a:endParaRPr lang="ru-RU" b="1"/>
        </a:p>
      </dgm:t>
    </dgm:pt>
    <dgm:pt modelId="{F2CA007B-197A-4EF9-B24F-AE7D388289CE}">
      <dgm:prSet phldrT="[Текст]" custT="1"/>
      <dgm:spPr/>
      <dgm:t>
        <a:bodyPr/>
        <a:lstStyle/>
        <a:p>
          <a:r>
            <a:rPr lang="en-US" sz="5400" b="1" dirty="0"/>
            <a:t>I </a:t>
          </a:r>
          <a:r>
            <a:rPr lang="ru-RU" sz="5400" b="1" dirty="0"/>
            <a:t>спряжение</a:t>
          </a:r>
        </a:p>
      </dgm:t>
    </dgm:pt>
    <dgm:pt modelId="{8FE09F99-B26A-4D33-A84C-A9773955DD33}" type="parTrans" cxnId="{6E16A5ED-07BE-435D-9589-8F83BCD2C91C}">
      <dgm:prSet/>
      <dgm:spPr/>
      <dgm:t>
        <a:bodyPr/>
        <a:lstStyle/>
        <a:p>
          <a:endParaRPr lang="ru-RU" b="1"/>
        </a:p>
      </dgm:t>
    </dgm:pt>
    <dgm:pt modelId="{488DAE3D-4FB2-4DE3-96BE-DB8ED562FBA4}" type="sibTrans" cxnId="{6E16A5ED-07BE-435D-9589-8F83BCD2C91C}">
      <dgm:prSet/>
      <dgm:spPr/>
      <dgm:t>
        <a:bodyPr/>
        <a:lstStyle/>
        <a:p>
          <a:endParaRPr lang="ru-RU" b="1"/>
        </a:p>
      </dgm:t>
    </dgm:pt>
    <dgm:pt modelId="{EB7F870F-5CAE-4617-8EDF-6BD65389C29A}">
      <dgm:prSet phldrT="[Текст]" custT="1"/>
      <dgm:spPr/>
      <dgm:t>
        <a:bodyPr/>
        <a:lstStyle/>
        <a:p>
          <a:r>
            <a:rPr lang="ru-RU" sz="4800" b="1" dirty="0"/>
            <a:t>-о-</a:t>
          </a:r>
          <a:r>
            <a:rPr lang="ru-RU" sz="4800" b="1" dirty="0" err="1"/>
            <a:t>ть</a:t>
          </a:r>
          <a:endParaRPr lang="ru-RU" sz="4800" b="1" dirty="0"/>
        </a:p>
        <a:p>
          <a:r>
            <a:rPr lang="ru-RU" sz="4800" b="1" dirty="0"/>
            <a:t>-ы-</a:t>
          </a:r>
          <a:r>
            <a:rPr lang="ru-RU" sz="4800" b="1" dirty="0" err="1"/>
            <a:t>ть</a:t>
          </a:r>
          <a:endParaRPr lang="ru-RU" sz="4800" b="1" dirty="0"/>
        </a:p>
      </dgm:t>
    </dgm:pt>
    <dgm:pt modelId="{08B5F160-09DD-48FE-82A4-E79E05A00D38}" type="parTrans" cxnId="{D28EFA04-E611-4999-A878-E34A7BFA68B7}">
      <dgm:prSet/>
      <dgm:spPr/>
      <dgm:t>
        <a:bodyPr/>
        <a:lstStyle/>
        <a:p>
          <a:endParaRPr lang="ru-RU" b="1"/>
        </a:p>
      </dgm:t>
    </dgm:pt>
    <dgm:pt modelId="{74562D16-1D65-4997-B003-F186701576DA}" type="sibTrans" cxnId="{D28EFA04-E611-4999-A878-E34A7BFA68B7}">
      <dgm:prSet/>
      <dgm:spPr/>
      <dgm:t>
        <a:bodyPr/>
        <a:lstStyle/>
        <a:p>
          <a:endParaRPr lang="ru-RU" b="1"/>
        </a:p>
      </dgm:t>
    </dgm:pt>
    <dgm:pt modelId="{614BE0BC-6E36-43E7-B753-06AEB54AAA34}">
      <dgm:prSet phldrT="[Текст]" custT="1"/>
      <dgm:spPr/>
      <dgm:t>
        <a:bodyPr/>
        <a:lstStyle/>
        <a:p>
          <a:r>
            <a:rPr lang="ru-RU" sz="4800" b="1" dirty="0"/>
            <a:t>-у-</a:t>
          </a:r>
          <a:r>
            <a:rPr lang="ru-RU" sz="4800" b="1" dirty="0" err="1"/>
            <a:t>ть</a:t>
          </a:r>
          <a:endParaRPr lang="ru-RU" sz="4800" b="1" dirty="0"/>
        </a:p>
        <a:p>
          <a:r>
            <a:rPr lang="ru-RU" sz="4800" b="1" dirty="0"/>
            <a:t>-я-</a:t>
          </a:r>
          <a:r>
            <a:rPr lang="ru-RU" sz="4800" b="1" dirty="0" err="1"/>
            <a:t>ть</a:t>
          </a:r>
          <a:endParaRPr lang="ru-RU" sz="4800" b="1" dirty="0"/>
        </a:p>
      </dgm:t>
    </dgm:pt>
    <dgm:pt modelId="{D7227EE6-4B91-4520-BB10-58B45BDF02C5}" type="parTrans" cxnId="{7EB1CD34-57CB-4468-9341-C122C9E68E95}">
      <dgm:prSet/>
      <dgm:spPr/>
      <dgm:t>
        <a:bodyPr/>
        <a:lstStyle/>
        <a:p>
          <a:endParaRPr lang="ru-RU" b="1"/>
        </a:p>
      </dgm:t>
    </dgm:pt>
    <dgm:pt modelId="{0A0B0CFF-3115-42F2-B3D9-370507354DFE}" type="sibTrans" cxnId="{7EB1CD34-57CB-4468-9341-C122C9E68E95}">
      <dgm:prSet/>
      <dgm:spPr/>
      <dgm:t>
        <a:bodyPr/>
        <a:lstStyle/>
        <a:p>
          <a:endParaRPr lang="ru-RU" b="1"/>
        </a:p>
      </dgm:t>
    </dgm:pt>
    <dgm:pt modelId="{42977B87-F8F7-4BD7-837F-03DBF4739E16}">
      <dgm:prSet phldrT="[Текст]"/>
      <dgm:spPr/>
      <dgm:t>
        <a:bodyPr/>
        <a:lstStyle/>
        <a:p>
          <a:r>
            <a:rPr lang="ru-RU" b="1" dirty="0"/>
            <a:t>(не шип.) -а-</a:t>
          </a:r>
          <a:r>
            <a:rPr lang="ru-RU" b="1" dirty="0" err="1"/>
            <a:t>ть</a:t>
          </a:r>
          <a:endParaRPr lang="ru-RU" b="1" dirty="0"/>
        </a:p>
      </dgm:t>
    </dgm:pt>
    <dgm:pt modelId="{AF1C627D-5330-45EB-921F-2DA13D0D906D}" type="parTrans" cxnId="{6F1E38F0-28EF-4063-99E3-61960BF782FA}">
      <dgm:prSet/>
      <dgm:spPr/>
      <dgm:t>
        <a:bodyPr/>
        <a:lstStyle/>
        <a:p>
          <a:endParaRPr lang="ru-RU" b="1"/>
        </a:p>
      </dgm:t>
    </dgm:pt>
    <dgm:pt modelId="{447B98C8-72EC-4B58-A20A-D773F1F096A7}" type="sibTrans" cxnId="{6F1E38F0-28EF-4063-99E3-61960BF782FA}">
      <dgm:prSet/>
      <dgm:spPr/>
      <dgm:t>
        <a:bodyPr/>
        <a:lstStyle/>
        <a:p>
          <a:endParaRPr lang="ru-RU" b="1"/>
        </a:p>
      </dgm:t>
    </dgm:pt>
    <dgm:pt modelId="{6916BD64-9A98-42B5-BB2F-DABF101DA67F}" type="pres">
      <dgm:prSet presAssocID="{2920C351-B81F-4EC7-8DEE-EE8F94D1434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9E40358-6415-4BFD-B165-4BEBDB14E8F5}" type="pres">
      <dgm:prSet presAssocID="{5498CD5B-0325-4498-A6F0-9C5DDF8E29A9}" presName="vertOne" presStyleCnt="0"/>
      <dgm:spPr/>
    </dgm:pt>
    <dgm:pt modelId="{3961E9F0-B315-42D5-9CEB-AA70986661A4}" type="pres">
      <dgm:prSet presAssocID="{5498CD5B-0325-4498-A6F0-9C5DDF8E29A9}" presName="txOne" presStyleLbl="node0" presStyleIdx="0" presStyleCnt="1">
        <dgm:presLayoutVars>
          <dgm:chPref val="3"/>
        </dgm:presLayoutVars>
      </dgm:prSet>
      <dgm:spPr/>
    </dgm:pt>
    <dgm:pt modelId="{931DAD14-CA33-43A3-9122-F99E37FCD346}" type="pres">
      <dgm:prSet presAssocID="{5498CD5B-0325-4498-A6F0-9C5DDF8E29A9}" presName="parTransOne" presStyleCnt="0"/>
      <dgm:spPr/>
    </dgm:pt>
    <dgm:pt modelId="{ACA4FD25-F042-4C67-A3C8-AA1D9170F814}" type="pres">
      <dgm:prSet presAssocID="{5498CD5B-0325-4498-A6F0-9C5DDF8E29A9}" presName="horzOne" presStyleCnt="0"/>
      <dgm:spPr/>
    </dgm:pt>
    <dgm:pt modelId="{F5C83993-C0BE-4464-AA4D-9A65591C06CC}" type="pres">
      <dgm:prSet presAssocID="{F2CA007B-197A-4EF9-B24F-AE7D388289CE}" presName="vertTwo" presStyleCnt="0"/>
      <dgm:spPr/>
    </dgm:pt>
    <dgm:pt modelId="{9C98E952-C67B-4154-948E-5265F3B3FE21}" type="pres">
      <dgm:prSet presAssocID="{F2CA007B-197A-4EF9-B24F-AE7D388289CE}" presName="txTwo" presStyleLbl="node2" presStyleIdx="0" presStyleCnt="2" custLinFactY="200000" custLinFactNeighborX="31325" custLinFactNeighborY="208242">
        <dgm:presLayoutVars>
          <dgm:chPref val="3"/>
        </dgm:presLayoutVars>
      </dgm:prSet>
      <dgm:spPr/>
    </dgm:pt>
    <dgm:pt modelId="{453F0E01-798D-4E12-8BFF-DA4D062A6DD6}" type="pres">
      <dgm:prSet presAssocID="{F2CA007B-197A-4EF9-B24F-AE7D388289CE}" presName="parTransTwo" presStyleCnt="0"/>
      <dgm:spPr/>
    </dgm:pt>
    <dgm:pt modelId="{A3C21A4F-5B2F-4E0D-B50A-7B269F9EE183}" type="pres">
      <dgm:prSet presAssocID="{F2CA007B-197A-4EF9-B24F-AE7D388289CE}" presName="horzTwo" presStyleCnt="0"/>
      <dgm:spPr/>
    </dgm:pt>
    <dgm:pt modelId="{62B74947-1EBD-4E27-B2D5-EAA3756AD827}" type="pres">
      <dgm:prSet presAssocID="{EB7F870F-5CAE-4617-8EDF-6BD65389C29A}" presName="vertThree" presStyleCnt="0"/>
      <dgm:spPr/>
    </dgm:pt>
    <dgm:pt modelId="{3F6F9BD9-0DC8-4AF3-A07F-A3812410800A}" type="pres">
      <dgm:prSet presAssocID="{EB7F870F-5CAE-4617-8EDF-6BD65389C29A}" presName="txThree" presStyleLbl="node3" presStyleIdx="0" presStyleCnt="2" custLinFactY="-8955" custLinFactNeighborX="1178" custLinFactNeighborY="-100000">
        <dgm:presLayoutVars>
          <dgm:chPref val="3"/>
        </dgm:presLayoutVars>
      </dgm:prSet>
      <dgm:spPr/>
    </dgm:pt>
    <dgm:pt modelId="{C9D92E9F-7116-415E-A881-E65248E36177}" type="pres">
      <dgm:prSet presAssocID="{EB7F870F-5CAE-4617-8EDF-6BD65389C29A}" presName="horzThree" presStyleCnt="0"/>
      <dgm:spPr/>
    </dgm:pt>
    <dgm:pt modelId="{819936EB-A77F-444A-9B92-07EB91A8E9DA}" type="pres">
      <dgm:prSet presAssocID="{74562D16-1D65-4997-B003-F186701576DA}" presName="sibSpaceThree" presStyleCnt="0"/>
      <dgm:spPr/>
    </dgm:pt>
    <dgm:pt modelId="{AD4D3584-3B92-444E-8453-8DB0989D365A}" type="pres">
      <dgm:prSet presAssocID="{614BE0BC-6E36-43E7-B753-06AEB54AAA34}" presName="vertThree" presStyleCnt="0"/>
      <dgm:spPr/>
    </dgm:pt>
    <dgm:pt modelId="{D42F67FF-D479-47D7-82FF-E480C7B8CCDA}" type="pres">
      <dgm:prSet presAssocID="{614BE0BC-6E36-43E7-B753-06AEB54AAA34}" presName="txThree" presStyleLbl="node3" presStyleIdx="1" presStyleCnt="2" custLinFactY="-8493" custLinFactNeighborX="393" custLinFactNeighborY="-100000">
        <dgm:presLayoutVars>
          <dgm:chPref val="3"/>
        </dgm:presLayoutVars>
      </dgm:prSet>
      <dgm:spPr/>
    </dgm:pt>
    <dgm:pt modelId="{0C472161-BB20-485E-982D-33D42F52ABDD}" type="pres">
      <dgm:prSet presAssocID="{614BE0BC-6E36-43E7-B753-06AEB54AAA34}" presName="horzThree" presStyleCnt="0"/>
      <dgm:spPr/>
    </dgm:pt>
    <dgm:pt modelId="{BF8D0D7B-CE6C-4BB0-8710-E4F7434A54D1}" type="pres">
      <dgm:prSet presAssocID="{488DAE3D-4FB2-4DE3-96BE-DB8ED562FBA4}" presName="sibSpaceTwo" presStyleCnt="0"/>
      <dgm:spPr/>
    </dgm:pt>
    <dgm:pt modelId="{323BE45E-3956-4AF2-9627-8F10AB76B0D3}" type="pres">
      <dgm:prSet presAssocID="{42977B87-F8F7-4BD7-837F-03DBF4739E16}" presName="vertTwo" presStyleCnt="0"/>
      <dgm:spPr/>
    </dgm:pt>
    <dgm:pt modelId="{1424FA3C-4E89-4ACC-A7F8-DA308895CC10}" type="pres">
      <dgm:prSet presAssocID="{42977B87-F8F7-4BD7-837F-03DBF4739E16}" presName="txTwo" presStyleLbl="node2" presStyleIdx="1" presStyleCnt="2" custLinFactNeighborX="-3832" custLinFactNeighborY="-3762">
        <dgm:presLayoutVars>
          <dgm:chPref val="3"/>
        </dgm:presLayoutVars>
      </dgm:prSet>
      <dgm:spPr/>
    </dgm:pt>
    <dgm:pt modelId="{23FC5619-F707-4EB6-ADE3-E0CBF996B649}" type="pres">
      <dgm:prSet presAssocID="{42977B87-F8F7-4BD7-837F-03DBF4739E16}" presName="horzTwo" presStyleCnt="0"/>
      <dgm:spPr/>
    </dgm:pt>
  </dgm:ptLst>
  <dgm:cxnLst>
    <dgm:cxn modelId="{D28EFA04-E611-4999-A878-E34A7BFA68B7}" srcId="{F2CA007B-197A-4EF9-B24F-AE7D388289CE}" destId="{EB7F870F-5CAE-4617-8EDF-6BD65389C29A}" srcOrd="0" destOrd="0" parTransId="{08B5F160-09DD-48FE-82A4-E79E05A00D38}" sibTransId="{74562D16-1D65-4997-B003-F186701576DA}"/>
    <dgm:cxn modelId="{0A169934-8E49-4475-A7D9-BCB96C3FE860}" type="presOf" srcId="{614BE0BC-6E36-43E7-B753-06AEB54AAA34}" destId="{D42F67FF-D479-47D7-82FF-E480C7B8CCDA}" srcOrd="0" destOrd="0" presId="urn:microsoft.com/office/officeart/2005/8/layout/hierarchy4"/>
    <dgm:cxn modelId="{7EB1CD34-57CB-4468-9341-C122C9E68E95}" srcId="{F2CA007B-197A-4EF9-B24F-AE7D388289CE}" destId="{614BE0BC-6E36-43E7-B753-06AEB54AAA34}" srcOrd="1" destOrd="0" parTransId="{D7227EE6-4B91-4520-BB10-58B45BDF02C5}" sibTransId="{0A0B0CFF-3115-42F2-B3D9-370507354DFE}"/>
    <dgm:cxn modelId="{B07E6645-4F42-4FA2-A62B-8F812ADA8514}" type="presOf" srcId="{42977B87-F8F7-4BD7-837F-03DBF4739E16}" destId="{1424FA3C-4E89-4ACC-A7F8-DA308895CC10}" srcOrd="0" destOrd="0" presId="urn:microsoft.com/office/officeart/2005/8/layout/hierarchy4"/>
    <dgm:cxn modelId="{6F2AB79E-1980-4954-BE8F-F5CEA767012C}" srcId="{2920C351-B81F-4EC7-8DEE-EE8F94D14347}" destId="{5498CD5B-0325-4498-A6F0-9C5DDF8E29A9}" srcOrd="0" destOrd="0" parTransId="{D23F1662-1F6E-4BA1-AEC5-E4C82FF8313A}" sibTransId="{07704655-4DFD-4CC4-BEF8-A98B334E6459}"/>
    <dgm:cxn modelId="{A75D35B7-5BDD-4B85-B6E8-6BE4A80CEC50}" type="presOf" srcId="{EB7F870F-5CAE-4617-8EDF-6BD65389C29A}" destId="{3F6F9BD9-0DC8-4AF3-A07F-A3812410800A}" srcOrd="0" destOrd="0" presId="urn:microsoft.com/office/officeart/2005/8/layout/hierarchy4"/>
    <dgm:cxn modelId="{F2A91BE3-D49B-42D8-A20D-5F33832FD17F}" type="presOf" srcId="{F2CA007B-197A-4EF9-B24F-AE7D388289CE}" destId="{9C98E952-C67B-4154-948E-5265F3B3FE21}" srcOrd="0" destOrd="0" presId="urn:microsoft.com/office/officeart/2005/8/layout/hierarchy4"/>
    <dgm:cxn modelId="{6E16A5ED-07BE-435D-9589-8F83BCD2C91C}" srcId="{5498CD5B-0325-4498-A6F0-9C5DDF8E29A9}" destId="{F2CA007B-197A-4EF9-B24F-AE7D388289CE}" srcOrd="0" destOrd="0" parTransId="{8FE09F99-B26A-4D33-A84C-A9773955DD33}" sibTransId="{488DAE3D-4FB2-4DE3-96BE-DB8ED562FBA4}"/>
    <dgm:cxn modelId="{B128BBED-09E1-4C95-A507-484062F07E62}" type="presOf" srcId="{2920C351-B81F-4EC7-8DEE-EE8F94D14347}" destId="{6916BD64-9A98-42B5-BB2F-DABF101DA67F}" srcOrd="0" destOrd="0" presId="urn:microsoft.com/office/officeart/2005/8/layout/hierarchy4"/>
    <dgm:cxn modelId="{6F1E38F0-28EF-4063-99E3-61960BF782FA}" srcId="{5498CD5B-0325-4498-A6F0-9C5DDF8E29A9}" destId="{42977B87-F8F7-4BD7-837F-03DBF4739E16}" srcOrd="1" destOrd="0" parTransId="{AF1C627D-5330-45EB-921F-2DA13D0D906D}" sibTransId="{447B98C8-72EC-4B58-A20A-D773F1F096A7}"/>
    <dgm:cxn modelId="{8738D4F1-704C-4A3A-9645-7DE0A28B39A0}" type="presOf" srcId="{5498CD5B-0325-4498-A6F0-9C5DDF8E29A9}" destId="{3961E9F0-B315-42D5-9CEB-AA70986661A4}" srcOrd="0" destOrd="0" presId="urn:microsoft.com/office/officeart/2005/8/layout/hierarchy4"/>
    <dgm:cxn modelId="{0903D52F-93AE-44A2-8C92-7E9CD22B3EA2}" type="presParOf" srcId="{6916BD64-9A98-42B5-BB2F-DABF101DA67F}" destId="{E9E40358-6415-4BFD-B165-4BEBDB14E8F5}" srcOrd="0" destOrd="0" presId="urn:microsoft.com/office/officeart/2005/8/layout/hierarchy4"/>
    <dgm:cxn modelId="{E2FB1FD7-AF3F-4CFD-8241-653C24BB3ACB}" type="presParOf" srcId="{E9E40358-6415-4BFD-B165-4BEBDB14E8F5}" destId="{3961E9F0-B315-42D5-9CEB-AA70986661A4}" srcOrd="0" destOrd="0" presId="urn:microsoft.com/office/officeart/2005/8/layout/hierarchy4"/>
    <dgm:cxn modelId="{1132F5C4-180A-4AF3-8ABF-316E441E8A1E}" type="presParOf" srcId="{E9E40358-6415-4BFD-B165-4BEBDB14E8F5}" destId="{931DAD14-CA33-43A3-9122-F99E37FCD346}" srcOrd="1" destOrd="0" presId="urn:microsoft.com/office/officeart/2005/8/layout/hierarchy4"/>
    <dgm:cxn modelId="{090A8926-DBAD-4291-8464-14EE2E5C2944}" type="presParOf" srcId="{E9E40358-6415-4BFD-B165-4BEBDB14E8F5}" destId="{ACA4FD25-F042-4C67-A3C8-AA1D9170F814}" srcOrd="2" destOrd="0" presId="urn:microsoft.com/office/officeart/2005/8/layout/hierarchy4"/>
    <dgm:cxn modelId="{C1FE16DB-AFFA-4219-8055-19F5679C1A93}" type="presParOf" srcId="{ACA4FD25-F042-4C67-A3C8-AA1D9170F814}" destId="{F5C83993-C0BE-4464-AA4D-9A65591C06CC}" srcOrd="0" destOrd="0" presId="urn:microsoft.com/office/officeart/2005/8/layout/hierarchy4"/>
    <dgm:cxn modelId="{3BE86A9B-115F-4FFF-8317-ED9FC96723F8}" type="presParOf" srcId="{F5C83993-C0BE-4464-AA4D-9A65591C06CC}" destId="{9C98E952-C67B-4154-948E-5265F3B3FE21}" srcOrd="0" destOrd="0" presId="urn:microsoft.com/office/officeart/2005/8/layout/hierarchy4"/>
    <dgm:cxn modelId="{4BE9A3F3-41AC-447C-88EF-AB0A0D575325}" type="presParOf" srcId="{F5C83993-C0BE-4464-AA4D-9A65591C06CC}" destId="{453F0E01-798D-4E12-8BFF-DA4D062A6DD6}" srcOrd="1" destOrd="0" presId="urn:microsoft.com/office/officeart/2005/8/layout/hierarchy4"/>
    <dgm:cxn modelId="{1786BE8B-5C57-4BA5-83B7-911D95683B58}" type="presParOf" srcId="{F5C83993-C0BE-4464-AA4D-9A65591C06CC}" destId="{A3C21A4F-5B2F-4E0D-B50A-7B269F9EE183}" srcOrd="2" destOrd="0" presId="urn:microsoft.com/office/officeart/2005/8/layout/hierarchy4"/>
    <dgm:cxn modelId="{E0E3AD45-0897-461E-B2F4-BB85CAF79D9A}" type="presParOf" srcId="{A3C21A4F-5B2F-4E0D-B50A-7B269F9EE183}" destId="{62B74947-1EBD-4E27-B2D5-EAA3756AD827}" srcOrd="0" destOrd="0" presId="urn:microsoft.com/office/officeart/2005/8/layout/hierarchy4"/>
    <dgm:cxn modelId="{D7B5DF53-1110-470F-A316-AC97185068EC}" type="presParOf" srcId="{62B74947-1EBD-4E27-B2D5-EAA3756AD827}" destId="{3F6F9BD9-0DC8-4AF3-A07F-A3812410800A}" srcOrd="0" destOrd="0" presId="urn:microsoft.com/office/officeart/2005/8/layout/hierarchy4"/>
    <dgm:cxn modelId="{8F71C195-71EE-44AC-B489-940A92338061}" type="presParOf" srcId="{62B74947-1EBD-4E27-B2D5-EAA3756AD827}" destId="{C9D92E9F-7116-415E-A881-E65248E36177}" srcOrd="1" destOrd="0" presId="urn:microsoft.com/office/officeart/2005/8/layout/hierarchy4"/>
    <dgm:cxn modelId="{BAFF047A-8566-4C5A-BBC2-516774FBE31F}" type="presParOf" srcId="{A3C21A4F-5B2F-4E0D-B50A-7B269F9EE183}" destId="{819936EB-A77F-444A-9B92-07EB91A8E9DA}" srcOrd="1" destOrd="0" presId="urn:microsoft.com/office/officeart/2005/8/layout/hierarchy4"/>
    <dgm:cxn modelId="{8B921BF2-F355-4083-BED8-1CBC09E935BF}" type="presParOf" srcId="{A3C21A4F-5B2F-4E0D-B50A-7B269F9EE183}" destId="{AD4D3584-3B92-444E-8453-8DB0989D365A}" srcOrd="2" destOrd="0" presId="urn:microsoft.com/office/officeart/2005/8/layout/hierarchy4"/>
    <dgm:cxn modelId="{1DDD8A82-5BB2-48BC-A9FB-791C7F345C98}" type="presParOf" srcId="{AD4D3584-3B92-444E-8453-8DB0989D365A}" destId="{D42F67FF-D479-47D7-82FF-E480C7B8CCDA}" srcOrd="0" destOrd="0" presId="urn:microsoft.com/office/officeart/2005/8/layout/hierarchy4"/>
    <dgm:cxn modelId="{CA9235D8-62A8-4C8F-B843-E3564010C9FB}" type="presParOf" srcId="{AD4D3584-3B92-444E-8453-8DB0989D365A}" destId="{0C472161-BB20-485E-982D-33D42F52ABDD}" srcOrd="1" destOrd="0" presId="urn:microsoft.com/office/officeart/2005/8/layout/hierarchy4"/>
    <dgm:cxn modelId="{ACFCD2DB-F3DC-4F7B-A740-8506AECB6573}" type="presParOf" srcId="{ACA4FD25-F042-4C67-A3C8-AA1D9170F814}" destId="{BF8D0D7B-CE6C-4BB0-8710-E4F7434A54D1}" srcOrd="1" destOrd="0" presId="urn:microsoft.com/office/officeart/2005/8/layout/hierarchy4"/>
    <dgm:cxn modelId="{980A7F2F-8824-4256-8E38-2238A3E0BD00}" type="presParOf" srcId="{ACA4FD25-F042-4C67-A3C8-AA1D9170F814}" destId="{323BE45E-3956-4AF2-9627-8F10AB76B0D3}" srcOrd="2" destOrd="0" presId="urn:microsoft.com/office/officeart/2005/8/layout/hierarchy4"/>
    <dgm:cxn modelId="{A51E061C-1DC1-47C0-AFDB-11B68A20992C}" type="presParOf" srcId="{323BE45E-3956-4AF2-9627-8F10AB76B0D3}" destId="{1424FA3C-4E89-4ACC-A7F8-DA308895CC10}" srcOrd="0" destOrd="0" presId="urn:microsoft.com/office/officeart/2005/8/layout/hierarchy4"/>
    <dgm:cxn modelId="{F76DE5E7-EAEA-41B5-A66C-562D189CC79E}" type="presParOf" srcId="{323BE45E-3956-4AF2-9627-8F10AB76B0D3}" destId="{23FC5619-F707-4EB6-ADE3-E0CBF996B64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FF9BF4F-4DF8-438D-827F-B3323357D1B1}" type="doc">
      <dgm:prSet loTypeId="urn:microsoft.com/office/officeart/2005/8/layout/hierarchy5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07F98364-5F2D-44F8-A1EC-23C8C15A2238}">
      <dgm:prSet phldrT="[Текст]" custT="1"/>
      <dgm:spPr/>
      <dgm:t>
        <a:bodyPr/>
        <a:lstStyle/>
        <a:p>
          <a:r>
            <a:rPr lang="ru-RU" sz="2000" b="1" dirty="0"/>
            <a:t>Ставим глагол в </a:t>
          </a:r>
          <a:r>
            <a:rPr lang="ru-RU" sz="2000" b="1" dirty="0" err="1"/>
            <a:t>н.ф</a:t>
          </a:r>
          <a:r>
            <a:rPr lang="ru-RU" sz="2000" b="1" dirty="0"/>
            <a:t>.</a:t>
          </a:r>
        </a:p>
      </dgm:t>
    </dgm:pt>
    <dgm:pt modelId="{15983D15-5BE9-49D3-9773-D90B5A86032F}" type="parTrans" cxnId="{649AE9F2-083C-4597-942C-9C0E73177321}">
      <dgm:prSet/>
      <dgm:spPr/>
      <dgm:t>
        <a:bodyPr/>
        <a:lstStyle/>
        <a:p>
          <a:endParaRPr lang="ru-RU" sz="2000" b="1"/>
        </a:p>
      </dgm:t>
    </dgm:pt>
    <dgm:pt modelId="{A5FAB61C-793D-4FA7-9D9E-2512A1923D1D}" type="sibTrans" cxnId="{649AE9F2-083C-4597-942C-9C0E73177321}">
      <dgm:prSet/>
      <dgm:spPr/>
      <dgm:t>
        <a:bodyPr/>
        <a:lstStyle/>
        <a:p>
          <a:endParaRPr lang="ru-RU" sz="2000" b="1"/>
        </a:p>
      </dgm:t>
    </dgm:pt>
    <dgm:pt modelId="{09DABD25-3095-49ED-8401-CA79F0623D1E}">
      <dgm:prSet phldrT="[Текст]" custT="1"/>
      <dgm:spPr/>
      <dgm:t>
        <a:bodyPr/>
        <a:lstStyle/>
        <a:p>
          <a:r>
            <a:rPr lang="ru-RU" sz="2000" b="1" dirty="0"/>
            <a:t>Другие суффиксы</a:t>
          </a:r>
        </a:p>
        <a:p>
          <a:r>
            <a:rPr lang="ru-RU" sz="2000" b="1" dirty="0"/>
            <a:t>-а-, -ну-, -е-</a:t>
          </a:r>
        </a:p>
      </dgm:t>
    </dgm:pt>
    <dgm:pt modelId="{3F15DE1D-9F1E-462E-B81A-B622BF5C75D0}" type="parTrans" cxnId="{1A137B87-BD72-4346-9AD1-84044A556E35}">
      <dgm:prSet custT="1"/>
      <dgm:spPr/>
      <dgm:t>
        <a:bodyPr/>
        <a:lstStyle/>
        <a:p>
          <a:endParaRPr lang="ru-RU" sz="2000" b="1"/>
        </a:p>
      </dgm:t>
    </dgm:pt>
    <dgm:pt modelId="{EE8B0155-56FC-422E-81FE-4F2169C62133}" type="sibTrans" cxnId="{1A137B87-BD72-4346-9AD1-84044A556E35}">
      <dgm:prSet/>
      <dgm:spPr/>
      <dgm:t>
        <a:bodyPr/>
        <a:lstStyle/>
        <a:p>
          <a:endParaRPr lang="ru-RU" sz="2000" b="1"/>
        </a:p>
      </dgm:t>
    </dgm:pt>
    <dgm:pt modelId="{2942E371-9064-4AED-BCF7-FCFC6A47CF89}">
      <dgm:prSet phldrT="[Текст]" custT="1"/>
      <dgm:spPr/>
      <dgm:t>
        <a:bodyPr/>
        <a:lstStyle/>
        <a:p>
          <a:r>
            <a:rPr lang="ru-RU" sz="2000" b="1" dirty="0"/>
            <a:t>+брить, стелить</a:t>
          </a:r>
        </a:p>
      </dgm:t>
    </dgm:pt>
    <dgm:pt modelId="{515A06E4-8DD5-4A4C-B872-94973F251F42}" type="parTrans" cxnId="{E24FB572-B180-4DEA-B523-FBA0282D9F38}">
      <dgm:prSet custT="1"/>
      <dgm:spPr/>
      <dgm:t>
        <a:bodyPr/>
        <a:lstStyle/>
        <a:p>
          <a:endParaRPr lang="ru-RU" sz="2000" b="1"/>
        </a:p>
      </dgm:t>
    </dgm:pt>
    <dgm:pt modelId="{B2793715-8438-4FD1-8A01-49C98ED6E2C4}" type="sibTrans" cxnId="{E24FB572-B180-4DEA-B523-FBA0282D9F38}">
      <dgm:prSet/>
      <dgm:spPr/>
      <dgm:t>
        <a:bodyPr/>
        <a:lstStyle/>
        <a:p>
          <a:endParaRPr lang="ru-RU" sz="2000" b="1"/>
        </a:p>
      </dgm:t>
    </dgm:pt>
    <dgm:pt modelId="{001C642B-0C59-4BD3-88F3-F1924E8F50D3}">
      <dgm:prSet phldrT="[Текст]" custT="1"/>
      <dgm:spPr/>
      <dgm:t>
        <a:bodyPr/>
        <a:lstStyle/>
        <a:p>
          <a:r>
            <a:rPr lang="ru-RU" sz="2000" b="1" dirty="0"/>
            <a:t>Суффикс </a:t>
          </a:r>
        </a:p>
        <a:p>
          <a:r>
            <a:rPr lang="ru-RU" sz="2000" b="1" dirty="0"/>
            <a:t>-и-</a:t>
          </a:r>
        </a:p>
      </dgm:t>
    </dgm:pt>
    <dgm:pt modelId="{F71BBDA3-D096-4F3C-9975-D7A9E30D5D79}" type="parTrans" cxnId="{D0A09D3C-D9C3-414C-8776-5391822BE8F3}">
      <dgm:prSet custT="1"/>
      <dgm:spPr/>
      <dgm:t>
        <a:bodyPr/>
        <a:lstStyle/>
        <a:p>
          <a:endParaRPr lang="ru-RU" sz="2000" b="1"/>
        </a:p>
      </dgm:t>
    </dgm:pt>
    <dgm:pt modelId="{503E8640-0354-4835-AF61-C392F1240E22}" type="sibTrans" cxnId="{D0A09D3C-D9C3-414C-8776-5391822BE8F3}">
      <dgm:prSet/>
      <dgm:spPr/>
      <dgm:t>
        <a:bodyPr/>
        <a:lstStyle/>
        <a:p>
          <a:endParaRPr lang="ru-RU" sz="2000" b="1"/>
        </a:p>
      </dgm:t>
    </dgm:pt>
    <dgm:pt modelId="{7CD42D9B-9301-46C5-8338-97D57D936B01}">
      <dgm:prSet phldrT="[Текст]" custT="1"/>
      <dgm:spPr/>
      <dgm:t>
        <a:bodyPr/>
        <a:lstStyle/>
        <a:p>
          <a:r>
            <a:rPr lang="ru-RU" sz="2000" b="1" dirty="0"/>
            <a:t>+ 11 гл. </a:t>
          </a:r>
          <a:r>
            <a:rPr lang="ru-RU" sz="2000" b="1" dirty="0" err="1"/>
            <a:t>искл</a:t>
          </a:r>
          <a:r>
            <a:rPr lang="ru-RU" sz="2000" b="1" dirty="0"/>
            <a:t>.</a:t>
          </a:r>
        </a:p>
      </dgm:t>
    </dgm:pt>
    <dgm:pt modelId="{C840E52C-8391-4C6A-9602-EB36A22455FA}" type="parTrans" cxnId="{B4905EE4-070F-4837-AE46-C842B458F428}">
      <dgm:prSet custT="1"/>
      <dgm:spPr/>
      <dgm:t>
        <a:bodyPr/>
        <a:lstStyle/>
        <a:p>
          <a:endParaRPr lang="ru-RU" sz="2000" b="1"/>
        </a:p>
      </dgm:t>
    </dgm:pt>
    <dgm:pt modelId="{23786D25-DC25-42C8-8FE5-991ED1BECBCB}" type="sibTrans" cxnId="{B4905EE4-070F-4837-AE46-C842B458F428}">
      <dgm:prSet/>
      <dgm:spPr/>
      <dgm:t>
        <a:bodyPr/>
        <a:lstStyle/>
        <a:p>
          <a:endParaRPr lang="ru-RU" sz="2000" b="1"/>
        </a:p>
      </dgm:t>
    </dgm:pt>
    <dgm:pt modelId="{D1F47C1D-D3A0-4D05-8BDE-343D8B62FADE}">
      <dgm:prSet phldrT="[Текст]" custT="1"/>
      <dgm:spPr/>
      <dgm:t>
        <a:bodyPr/>
        <a:lstStyle/>
        <a:p>
          <a:r>
            <a:rPr lang="ru-RU" sz="2000" b="1" dirty="0"/>
            <a:t>Шаг 1</a:t>
          </a:r>
        </a:p>
      </dgm:t>
    </dgm:pt>
    <dgm:pt modelId="{999EA25F-74E7-4C57-95DE-37525B69D2AD}" type="parTrans" cxnId="{6744BC47-F0A9-48FC-8BB7-1D92EE00A0FF}">
      <dgm:prSet/>
      <dgm:spPr/>
      <dgm:t>
        <a:bodyPr/>
        <a:lstStyle/>
        <a:p>
          <a:endParaRPr lang="ru-RU" sz="2000" b="1"/>
        </a:p>
      </dgm:t>
    </dgm:pt>
    <dgm:pt modelId="{82E97FB4-645B-41DA-8B9C-608E10F89FC2}" type="sibTrans" cxnId="{6744BC47-F0A9-48FC-8BB7-1D92EE00A0FF}">
      <dgm:prSet/>
      <dgm:spPr/>
      <dgm:t>
        <a:bodyPr/>
        <a:lstStyle/>
        <a:p>
          <a:endParaRPr lang="ru-RU" sz="2000" b="1"/>
        </a:p>
      </dgm:t>
    </dgm:pt>
    <dgm:pt modelId="{9079AFC3-8E47-4EE1-8DE2-B3E336C36EE3}">
      <dgm:prSet phldrT="[Текст]" custT="1"/>
      <dgm:spPr/>
      <dgm:t>
        <a:bodyPr/>
        <a:lstStyle/>
        <a:p>
          <a:r>
            <a:rPr lang="ru-RU" sz="2000" b="1" dirty="0"/>
            <a:t>Шаг 2</a:t>
          </a:r>
        </a:p>
        <a:p>
          <a:r>
            <a:rPr lang="ru-RU" sz="2000" b="1" dirty="0" err="1"/>
            <a:t>См.суффикс</a:t>
          </a:r>
          <a:r>
            <a:rPr lang="ru-RU" sz="2000" b="1" dirty="0"/>
            <a:t> </a:t>
          </a:r>
          <a:r>
            <a:rPr lang="ru-RU" sz="2000" b="1" dirty="0" err="1"/>
            <a:t>н.ф</a:t>
          </a:r>
          <a:r>
            <a:rPr lang="ru-RU" sz="2000" b="1" dirty="0"/>
            <a:t>.</a:t>
          </a:r>
        </a:p>
      </dgm:t>
    </dgm:pt>
    <dgm:pt modelId="{A07C6317-6783-4132-AFE1-6CAB3E08B16D}" type="parTrans" cxnId="{7AFD1A1E-AA79-4BD7-BE93-0360F3F72758}">
      <dgm:prSet/>
      <dgm:spPr/>
      <dgm:t>
        <a:bodyPr/>
        <a:lstStyle/>
        <a:p>
          <a:endParaRPr lang="ru-RU" sz="2000" b="1"/>
        </a:p>
      </dgm:t>
    </dgm:pt>
    <dgm:pt modelId="{99AFD846-654D-4D08-BEA4-AE35202781E3}" type="sibTrans" cxnId="{7AFD1A1E-AA79-4BD7-BE93-0360F3F72758}">
      <dgm:prSet/>
      <dgm:spPr/>
      <dgm:t>
        <a:bodyPr/>
        <a:lstStyle/>
        <a:p>
          <a:endParaRPr lang="ru-RU" sz="2000" b="1"/>
        </a:p>
      </dgm:t>
    </dgm:pt>
    <dgm:pt modelId="{C0F5FC04-C4F9-409C-A448-B04C2841F580}">
      <dgm:prSet phldrT="[Текст]" custT="1"/>
      <dgm:spPr/>
      <dgm:t>
        <a:bodyPr/>
        <a:lstStyle/>
        <a:p>
          <a:r>
            <a:rPr lang="ru-RU" sz="2000" b="1" dirty="0"/>
            <a:t>Шаг 3</a:t>
          </a:r>
        </a:p>
        <a:p>
          <a:r>
            <a:rPr lang="ru-RU" sz="2000" b="1" dirty="0"/>
            <a:t>Проверяю списки </a:t>
          </a:r>
          <a:r>
            <a:rPr lang="ru-RU" sz="2000" b="1" dirty="0" err="1"/>
            <a:t>искл</a:t>
          </a:r>
          <a:r>
            <a:rPr lang="ru-RU" sz="2000" b="1" dirty="0"/>
            <a:t>.</a:t>
          </a:r>
        </a:p>
      </dgm:t>
    </dgm:pt>
    <dgm:pt modelId="{B683B3A5-5B88-4AC7-A5D6-8662F8688D0A}" type="parTrans" cxnId="{2A6990C0-84F2-45D8-8083-001599237DF6}">
      <dgm:prSet/>
      <dgm:spPr/>
      <dgm:t>
        <a:bodyPr/>
        <a:lstStyle/>
        <a:p>
          <a:endParaRPr lang="ru-RU" sz="2000" b="1"/>
        </a:p>
      </dgm:t>
    </dgm:pt>
    <dgm:pt modelId="{FEEFF335-5961-46F1-82E1-1282C8F449D0}" type="sibTrans" cxnId="{2A6990C0-84F2-45D8-8083-001599237DF6}">
      <dgm:prSet/>
      <dgm:spPr/>
      <dgm:t>
        <a:bodyPr/>
        <a:lstStyle/>
        <a:p>
          <a:endParaRPr lang="ru-RU" sz="2000" b="1"/>
        </a:p>
      </dgm:t>
    </dgm:pt>
    <dgm:pt modelId="{425FD821-5A9B-4302-94CE-D497D30248E3}">
      <dgm:prSet phldrT="[Текст]" custT="1"/>
      <dgm:spPr/>
      <dgm:t>
        <a:bodyPr/>
        <a:lstStyle/>
        <a:p>
          <a:r>
            <a:rPr lang="ru-RU" sz="2000" b="1" dirty="0"/>
            <a:t>Определяю спряжение</a:t>
          </a:r>
        </a:p>
      </dgm:t>
    </dgm:pt>
    <dgm:pt modelId="{EE5EAD8E-3AF4-4F8E-86AE-822FEF345F6E}" type="parTrans" cxnId="{EB044D06-E72A-4761-9770-464A33A37429}">
      <dgm:prSet/>
      <dgm:spPr/>
      <dgm:t>
        <a:bodyPr/>
        <a:lstStyle/>
        <a:p>
          <a:endParaRPr lang="ru-RU" sz="2000" b="1"/>
        </a:p>
      </dgm:t>
    </dgm:pt>
    <dgm:pt modelId="{23D64717-1738-46D1-BCC0-176B3D55DD1F}" type="sibTrans" cxnId="{EB044D06-E72A-4761-9770-464A33A37429}">
      <dgm:prSet/>
      <dgm:spPr/>
      <dgm:t>
        <a:bodyPr/>
        <a:lstStyle/>
        <a:p>
          <a:endParaRPr lang="ru-RU" sz="2000" b="1"/>
        </a:p>
      </dgm:t>
    </dgm:pt>
    <dgm:pt modelId="{02F69452-100F-48E2-8B43-B5B6B0FF4DCB}">
      <dgm:prSet custT="1"/>
      <dgm:spPr/>
      <dgm:t>
        <a:bodyPr/>
        <a:lstStyle/>
        <a:p>
          <a:r>
            <a:rPr lang="en-US" sz="2000" b="1" dirty="0"/>
            <a:t>II</a:t>
          </a:r>
          <a:r>
            <a:rPr lang="ru-RU" sz="2000" b="1" dirty="0"/>
            <a:t> </a:t>
          </a:r>
          <a:r>
            <a:rPr lang="ru-RU" sz="2000" b="1" dirty="0" err="1"/>
            <a:t>спр</a:t>
          </a:r>
          <a:r>
            <a:rPr lang="ru-RU" sz="2000" b="1" dirty="0"/>
            <a:t>.</a:t>
          </a:r>
        </a:p>
      </dgm:t>
    </dgm:pt>
    <dgm:pt modelId="{059CA0D2-2E5E-4F3C-80B2-133F73DCC688}" type="parTrans" cxnId="{57FE8C24-08E7-4430-961E-56E750D43D77}">
      <dgm:prSet custT="1"/>
      <dgm:spPr/>
      <dgm:t>
        <a:bodyPr/>
        <a:lstStyle/>
        <a:p>
          <a:endParaRPr lang="ru-RU" sz="2000" b="1"/>
        </a:p>
      </dgm:t>
    </dgm:pt>
    <dgm:pt modelId="{3A97D248-1D59-4B57-86EC-74A8427CF2A2}" type="sibTrans" cxnId="{57FE8C24-08E7-4430-961E-56E750D43D77}">
      <dgm:prSet/>
      <dgm:spPr/>
      <dgm:t>
        <a:bodyPr/>
        <a:lstStyle/>
        <a:p>
          <a:endParaRPr lang="ru-RU" sz="2000" b="1"/>
        </a:p>
      </dgm:t>
    </dgm:pt>
    <dgm:pt modelId="{40604DEE-60EF-4D69-9330-8F7317901A8C}">
      <dgm:prSet custT="1"/>
      <dgm:spPr/>
      <dgm:t>
        <a:bodyPr/>
        <a:lstStyle/>
        <a:p>
          <a:r>
            <a:rPr lang="en-US" sz="2000" b="1" dirty="0"/>
            <a:t>I</a:t>
          </a:r>
          <a:r>
            <a:rPr lang="ru-RU" sz="2000" b="1" dirty="0"/>
            <a:t> </a:t>
          </a:r>
          <a:r>
            <a:rPr lang="ru-RU" sz="2000" b="1" dirty="0" err="1"/>
            <a:t>спр</a:t>
          </a:r>
          <a:r>
            <a:rPr lang="ru-RU" sz="2000" b="1" dirty="0"/>
            <a:t>.</a:t>
          </a:r>
        </a:p>
      </dgm:t>
    </dgm:pt>
    <dgm:pt modelId="{C8E06EEA-9A33-4390-A74E-A637E4B9868D}" type="parTrans" cxnId="{8D8F2299-4AF8-422C-AE10-1CC6E24DE9DA}">
      <dgm:prSet custT="1"/>
      <dgm:spPr/>
      <dgm:t>
        <a:bodyPr/>
        <a:lstStyle/>
        <a:p>
          <a:endParaRPr lang="ru-RU" sz="2000" b="1"/>
        </a:p>
      </dgm:t>
    </dgm:pt>
    <dgm:pt modelId="{648C0DB1-BF01-4DFB-AF8A-061FB806CD33}" type="sibTrans" cxnId="{8D8F2299-4AF8-422C-AE10-1CC6E24DE9DA}">
      <dgm:prSet/>
      <dgm:spPr/>
      <dgm:t>
        <a:bodyPr/>
        <a:lstStyle/>
        <a:p>
          <a:endParaRPr lang="ru-RU" sz="2000" b="1"/>
        </a:p>
      </dgm:t>
    </dgm:pt>
    <dgm:pt modelId="{69ACFE8E-FA97-49B8-B924-F0DBAA5A71F6}" type="pres">
      <dgm:prSet presAssocID="{3FF9BF4F-4DF8-438D-827F-B3323357D1B1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615C7FB-8688-4971-A32A-49C635CA1C9D}" type="pres">
      <dgm:prSet presAssocID="{3FF9BF4F-4DF8-438D-827F-B3323357D1B1}" presName="hierFlow" presStyleCnt="0"/>
      <dgm:spPr/>
    </dgm:pt>
    <dgm:pt modelId="{3CBC4870-2322-403C-865E-C156E0FB6975}" type="pres">
      <dgm:prSet presAssocID="{3FF9BF4F-4DF8-438D-827F-B3323357D1B1}" presName="firstBuf" presStyleCnt="0"/>
      <dgm:spPr/>
    </dgm:pt>
    <dgm:pt modelId="{B4111F18-AB4B-4DCA-A57D-1F78FDDD13A6}" type="pres">
      <dgm:prSet presAssocID="{3FF9BF4F-4DF8-438D-827F-B3323357D1B1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81DE0860-2F72-4BC2-B71A-3B90DF5B1D33}" type="pres">
      <dgm:prSet presAssocID="{07F98364-5F2D-44F8-A1EC-23C8C15A2238}" presName="Name17" presStyleCnt="0"/>
      <dgm:spPr/>
    </dgm:pt>
    <dgm:pt modelId="{29E3C85A-9C98-4F31-AD8F-13F712D647A2}" type="pres">
      <dgm:prSet presAssocID="{07F98364-5F2D-44F8-A1EC-23C8C15A2238}" presName="level1Shape" presStyleLbl="node0" presStyleIdx="0" presStyleCnt="1" custScaleY="330361">
        <dgm:presLayoutVars>
          <dgm:chPref val="3"/>
        </dgm:presLayoutVars>
      </dgm:prSet>
      <dgm:spPr/>
    </dgm:pt>
    <dgm:pt modelId="{4D059854-7A62-4374-B8A8-0992350503E9}" type="pres">
      <dgm:prSet presAssocID="{07F98364-5F2D-44F8-A1EC-23C8C15A2238}" presName="hierChild2" presStyleCnt="0"/>
      <dgm:spPr/>
    </dgm:pt>
    <dgm:pt modelId="{486C71A8-E1A9-4044-82DE-4FD6666BBCDD}" type="pres">
      <dgm:prSet presAssocID="{3F15DE1D-9F1E-462E-B81A-B622BF5C75D0}" presName="Name25" presStyleLbl="parChTrans1D2" presStyleIdx="0" presStyleCnt="2"/>
      <dgm:spPr/>
    </dgm:pt>
    <dgm:pt modelId="{0E0BEEB0-C28C-451B-BD17-0A594A93EE0B}" type="pres">
      <dgm:prSet presAssocID="{3F15DE1D-9F1E-462E-B81A-B622BF5C75D0}" presName="connTx" presStyleLbl="parChTrans1D2" presStyleIdx="0" presStyleCnt="2"/>
      <dgm:spPr/>
    </dgm:pt>
    <dgm:pt modelId="{D82FFD4F-6F14-4ACA-9F27-0E06354DCAF4}" type="pres">
      <dgm:prSet presAssocID="{09DABD25-3095-49ED-8401-CA79F0623D1E}" presName="Name30" presStyleCnt="0"/>
      <dgm:spPr/>
    </dgm:pt>
    <dgm:pt modelId="{2F60CD80-2A30-427E-8662-3198F178E924}" type="pres">
      <dgm:prSet presAssocID="{09DABD25-3095-49ED-8401-CA79F0623D1E}" presName="level2Shape" presStyleLbl="node2" presStyleIdx="0" presStyleCnt="2" custScaleY="166125"/>
      <dgm:spPr/>
    </dgm:pt>
    <dgm:pt modelId="{7B8AE360-1A54-4B77-9FF2-65E8258C5690}" type="pres">
      <dgm:prSet presAssocID="{09DABD25-3095-49ED-8401-CA79F0623D1E}" presName="hierChild3" presStyleCnt="0"/>
      <dgm:spPr/>
    </dgm:pt>
    <dgm:pt modelId="{8147AEF3-A139-4323-A3BD-8CBD405D75CB}" type="pres">
      <dgm:prSet presAssocID="{515A06E4-8DD5-4A4C-B872-94973F251F42}" presName="Name25" presStyleLbl="parChTrans1D3" presStyleIdx="0" presStyleCnt="2"/>
      <dgm:spPr/>
    </dgm:pt>
    <dgm:pt modelId="{AF93BF81-FCD7-45DB-ADAB-2B7D215F4E9C}" type="pres">
      <dgm:prSet presAssocID="{515A06E4-8DD5-4A4C-B872-94973F251F42}" presName="connTx" presStyleLbl="parChTrans1D3" presStyleIdx="0" presStyleCnt="2"/>
      <dgm:spPr/>
    </dgm:pt>
    <dgm:pt modelId="{AC287A4D-9FB6-41A4-9D08-07944796DE0E}" type="pres">
      <dgm:prSet presAssocID="{2942E371-9064-4AED-BCF7-FCFC6A47CF89}" presName="Name30" presStyleCnt="0"/>
      <dgm:spPr/>
    </dgm:pt>
    <dgm:pt modelId="{DEC46548-8130-44C4-97D1-F8CD0ABE7169}" type="pres">
      <dgm:prSet presAssocID="{2942E371-9064-4AED-BCF7-FCFC6A47CF89}" presName="level2Shape" presStyleLbl="node3" presStyleIdx="0" presStyleCnt="2" custLinFactNeighborX="753" custLinFactNeighborY="-28082"/>
      <dgm:spPr/>
    </dgm:pt>
    <dgm:pt modelId="{98962AA8-FD4A-4A56-8EAD-AD9931E2FC9F}" type="pres">
      <dgm:prSet presAssocID="{2942E371-9064-4AED-BCF7-FCFC6A47CF89}" presName="hierChild3" presStyleCnt="0"/>
      <dgm:spPr/>
    </dgm:pt>
    <dgm:pt modelId="{2C14D3DD-AF5E-4CAC-8EC9-8C0FE41F13A2}" type="pres">
      <dgm:prSet presAssocID="{C8E06EEA-9A33-4390-A74E-A637E4B9868D}" presName="Name25" presStyleLbl="parChTrans1D4" presStyleIdx="0" presStyleCnt="2"/>
      <dgm:spPr/>
    </dgm:pt>
    <dgm:pt modelId="{9C97BE4F-D2CC-4E62-B74A-AE4A63BF19B0}" type="pres">
      <dgm:prSet presAssocID="{C8E06EEA-9A33-4390-A74E-A637E4B9868D}" presName="connTx" presStyleLbl="parChTrans1D4" presStyleIdx="0" presStyleCnt="2"/>
      <dgm:spPr/>
    </dgm:pt>
    <dgm:pt modelId="{1A45B1D2-B625-42BB-B6E0-B08DB682EDCF}" type="pres">
      <dgm:prSet presAssocID="{40604DEE-60EF-4D69-9330-8F7317901A8C}" presName="Name30" presStyleCnt="0"/>
      <dgm:spPr/>
    </dgm:pt>
    <dgm:pt modelId="{8186930D-6B09-4E3C-9DE5-EB7375F8A9A6}" type="pres">
      <dgm:prSet presAssocID="{40604DEE-60EF-4D69-9330-8F7317901A8C}" presName="level2Shape" presStyleLbl="node4" presStyleIdx="0" presStyleCnt="2" custLinFactNeighborY="-32448"/>
      <dgm:spPr/>
    </dgm:pt>
    <dgm:pt modelId="{40934F5B-1E99-4D1F-8BD3-9EA9F5AB3F9D}" type="pres">
      <dgm:prSet presAssocID="{40604DEE-60EF-4D69-9330-8F7317901A8C}" presName="hierChild3" presStyleCnt="0"/>
      <dgm:spPr/>
    </dgm:pt>
    <dgm:pt modelId="{AECCF949-2E43-4911-9CD2-94A74F8063FD}" type="pres">
      <dgm:prSet presAssocID="{F71BBDA3-D096-4F3C-9975-D7A9E30D5D79}" presName="Name25" presStyleLbl="parChTrans1D2" presStyleIdx="1" presStyleCnt="2"/>
      <dgm:spPr/>
    </dgm:pt>
    <dgm:pt modelId="{D243B2C5-6B64-4082-B043-C489CB9D788E}" type="pres">
      <dgm:prSet presAssocID="{F71BBDA3-D096-4F3C-9975-D7A9E30D5D79}" presName="connTx" presStyleLbl="parChTrans1D2" presStyleIdx="1" presStyleCnt="2"/>
      <dgm:spPr/>
    </dgm:pt>
    <dgm:pt modelId="{FD44F53B-1A12-49BF-B26C-108A6EFBD782}" type="pres">
      <dgm:prSet presAssocID="{001C642B-0C59-4BD3-88F3-F1924E8F50D3}" presName="Name30" presStyleCnt="0"/>
      <dgm:spPr/>
    </dgm:pt>
    <dgm:pt modelId="{12A08A17-8282-4C81-B6FE-A8A46400E639}" type="pres">
      <dgm:prSet presAssocID="{001C642B-0C59-4BD3-88F3-F1924E8F50D3}" presName="level2Shape" presStyleLbl="node2" presStyleIdx="1" presStyleCnt="2"/>
      <dgm:spPr/>
    </dgm:pt>
    <dgm:pt modelId="{B4FE85BB-34F8-48FE-88FE-8176C5882E50}" type="pres">
      <dgm:prSet presAssocID="{001C642B-0C59-4BD3-88F3-F1924E8F50D3}" presName="hierChild3" presStyleCnt="0"/>
      <dgm:spPr/>
    </dgm:pt>
    <dgm:pt modelId="{BE4777B4-16A8-4D4B-98A4-B37DC1996C93}" type="pres">
      <dgm:prSet presAssocID="{C840E52C-8391-4C6A-9602-EB36A22455FA}" presName="Name25" presStyleLbl="parChTrans1D3" presStyleIdx="1" presStyleCnt="2"/>
      <dgm:spPr/>
    </dgm:pt>
    <dgm:pt modelId="{90EE5A86-E1A3-445A-9FBD-C1E34677EC97}" type="pres">
      <dgm:prSet presAssocID="{C840E52C-8391-4C6A-9602-EB36A22455FA}" presName="connTx" presStyleLbl="parChTrans1D3" presStyleIdx="1" presStyleCnt="2"/>
      <dgm:spPr/>
    </dgm:pt>
    <dgm:pt modelId="{2563ABCB-B944-4540-B78A-6C3CB56C5CF2}" type="pres">
      <dgm:prSet presAssocID="{7CD42D9B-9301-46C5-8338-97D57D936B01}" presName="Name30" presStyleCnt="0"/>
      <dgm:spPr/>
    </dgm:pt>
    <dgm:pt modelId="{67F3A294-C109-4F66-97AD-48AEEC64C9DC}" type="pres">
      <dgm:prSet presAssocID="{7CD42D9B-9301-46C5-8338-97D57D936B01}" presName="level2Shape" presStyleLbl="node3" presStyleIdx="1" presStyleCnt="2" custScaleX="94487" custScaleY="125476" custLinFactNeighborX="4151" custLinFactNeighborY="-9875"/>
      <dgm:spPr/>
    </dgm:pt>
    <dgm:pt modelId="{6D1B56F3-D43A-4CD8-A04F-39B93930936B}" type="pres">
      <dgm:prSet presAssocID="{7CD42D9B-9301-46C5-8338-97D57D936B01}" presName="hierChild3" presStyleCnt="0"/>
      <dgm:spPr/>
    </dgm:pt>
    <dgm:pt modelId="{31E39188-21EC-4519-B37C-5D85A2322809}" type="pres">
      <dgm:prSet presAssocID="{059CA0D2-2E5E-4F3C-80B2-133F73DCC688}" presName="Name25" presStyleLbl="parChTrans1D4" presStyleIdx="1" presStyleCnt="2"/>
      <dgm:spPr/>
    </dgm:pt>
    <dgm:pt modelId="{38AEE562-5642-4F24-8FED-5A1AED2528E4}" type="pres">
      <dgm:prSet presAssocID="{059CA0D2-2E5E-4F3C-80B2-133F73DCC688}" presName="connTx" presStyleLbl="parChTrans1D4" presStyleIdx="1" presStyleCnt="2"/>
      <dgm:spPr/>
    </dgm:pt>
    <dgm:pt modelId="{F46A6EBF-0FB6-4673-8D0C-3480211AAC46}" type="pres">
      <dgm:prSet presAssocID="{02F69452-100F-48E2-8B43-B5B6B0FF4DCB}" presName="Name30" presStyleCnt="0"/>
      <dgm:spPr/>
    </dgm:pt>
    <dgm:pt modelId="{C8AF4061-EB02-43BA-A01C-FA8B26C7DC6F}" type="pres">
      <dgm:prSet presAssocID="{02F69452-100F-48E2-8B43-B5B6B0FF4DCB}" presName="level2Shape" presStyleLbl="node4" presStyleIdx="1" presStyleCnt="2" custLinFactNeighborX="6340" custLinFactNeighborY="-11977"/>
      <dgm:spPr/>
    </dgm:pt>
    <dgm:pt modelId="{C004BA9B-310C-443A-A350-114ACA2EF482}" type="pres">
      <dgm:prSet presAssocID="{02F69452-100F-48E2-8B43-B5B6B0FF4DCB}" presName="hierChild3" presStyleCnt="0"/>
      <dgm:spPr/>
    </dgm:pt>
    <dgm:pt modelId="{74982EDE-5930-4A6A-B280-3E8B81EC3C18}" type="pres">
      <dgm:prSet presAssocID="{3FF9BF4F-4DF8-438D-827F-B3323357D1B1}" presName="bgShapesFlow" presStyleCnt="0"/>
      <dgm:spPr/>
    </dgm:pt>
    <dgm:pt modelId="{B2B41661-9B55-45C5-87B0-F634FF178C23}" type="pres">
      <dgm:prSet presAssocID="{D1F47C1D-D3A0-4D05-8BDE-343D8B62FADE}" presName="rectComp" presStyleCnt="0"/>
      <dgm:spPr/>
    </dgm:pt>
    <dgm:pt modelId="{A3613C84-06D1-4889-8934-8FDD5F6F0819}" type="pres">
      <dgm:prSet presAssocID="{D1F47C1D-D3A0-4D05-8BDE-343D8B62FADE}" presName="bgRect" presStyleLbl="bgShp" presStyleIdx="0" presStyleCnt="4"/>
      <dgm:spPr/>
    </dgm:pt>
    <dgm:pt modelId="{8FCFA74F-469C-4EAE-90E3-5E5CCD682243}" type="pres">
      <dgm:prSet presAssocID="{D1F47C1D-D3A0-4D05-8BDE-343D8B62FADE}" presName="bgRectTx" presStyleLbl="bgShp" presStyleIdx="0" presStyleCnt="4">
        <dgm:presLayoutVars>
          <dgm:bulletEnabled val="1"/>
        </dgm:presLayoutVars>
      </dgm:prSet>
      <dgm:spPr/>
    </dgm:pt>
    <dgm:pt modelId="{FFDCE73B-E373-4666-9073-50B3FC63DFCD}" type="pres">
      <dgm:prSet presAssocID="{D1F47C1D-D3A0-4D05-8BDE-343D8B62FADE}" presName="spComp" presStyleCnt="0"/>
      <dgm:spPr/>
    </dgm:pt>
    <dgm:pt modelId="{D022066A-1039-435F-9FCC-33E14544625B}" type="pres">
      <dgm:prSet presAssocID="{D1F47C1D-D3A0-4D05-8BDE-343D8B62FADE}" presName="hSp" presStyleCnt="0"/>
      <dgm:spPr/>
    </dgm:pt>
    <dgm:pt modelId="{3DFEE85E-C2EB-4880-8C13-005982D8183D}" type="pres">
      <dgm:prSet presAssocID="{9079AFC3-8E47-4EE1-8DE2-B3E336C36EE3}" presName="rectComp" presStyleCnt="0"/>
      <dgm:spPr/>
    </dgm:pt>
    <dgm:pt modelId="{97D19183-AD73-420E-A815-0B24165BED80}" type="pres">
      <dgm:prSet presAssocID="{9079AFC3-8E47-4EE1-8DE2-B3E336C36EE3}" presName="bgRect" presStyleLbl="bgShp" presStyleIdx="1" presStyleCnt="4"/>
      <dgm:spPr/>
    </dgm:pt>
    <dgm:pt modelId="{37268D5E-F949-4285-A09D-A9EB35D25F29}" type="pres">
      <dgm:prSet presAssocID="{9079AFC3-8E47-4EE1-8DE2-B3E336C36EE3}" presName="bgRectTx" presStyleLbl="bgShp" presStyleIdx="1" presStyleCnt="4">
        <dgm:presLayoutVars>
          <dgm:bulletEnabled val="1"/>
        </dgm:presLayoutVars>
      </dgm:prSet>
      <dgm:spPr/>
    </dgm:pt>
    <dgm:pt modelId="{3B4E7C2D-9F69-4D35-B566-14C5E25A4551}" type="pres">
      <dgm:prSet presAssocID="{9079AFC3-8E47-4EE1-8DE2-B3E336C36EE3}" presName="spComp" presStyleCnt="0"/>
      <dgm:spPr/>
    </dgm:pt>
    <dgm:pt modelId="{77C40B2E-92E8-4DE3-885A-A786BF107F92}" type="pres">
      <dgm:prSet presAssocID="{9079AFC3-8E47-4EE1-8DE2-B3E336C36EE3}" presName="hSp" presStyleCnt="0"/>
      <dgm:spPr/>
    </dgm:pt>
    <dgm:pt modelId="{3DFD6DAF-FB17-4DED-B77E-812FAE29681C}" type="pres">
      <dgm:prSet presAssocID="{C0F5FC04-C4F9-409C-A448-B04C2841F580}" presName="rectComp" presStyleCnt="0"/>
      <dgm:spPr/>
    </dgm:pt>
    <dgm:pt modelId="{4FFCD86D-BA32-4A03-8EDB-0881790D3DBF}" type="pres">
      <dgm:prSet presAssocID="{C0F5FC04-C4F9-409C-A448-B04C2841F580}" presName="bgRect" presStyleLbl="bgShp" presStyleIdx="2" presStyleCnt="4"/>
      <dgm:spPr/>
    </dgm:pt>
    <dgm:pt modelId="{5143C809-8CC8-4E8C-AC9F-EFB506D4FC89}" type="pres">
      <dgm:prSet presAssocID="{C0F5FC04-C4F9-409C-A448-B04C2841F580}" presName="bgRectTx" presStyleLbl="bgShp" presStyleIdx="2" presStyleCnt="4">
        <dgm:presLayoutVars>
          <dgm:bulletEnabled val="1"/>
        </dgm:presLayoutVars>
      </dgm:prSet>
      <dgm:spPr/>
    </dgm:pt>
    <dgm:pt modelId="{3219F498-3DC0-4FB2-8445-4E14B38BF803}" type="pres">
      <dgm:prSet presAssocID="{C0F5FC04-C4F9-409C-A448-B04C2841F580}" presName="spComp" presStyleCnt="0"/>
      <dgm:spPr/>
    </dgm:pt>
    <dgm:pt modelId="{CDA6EB7C-AA50-45F9-A3EC-2E333BA4329C}" type="pres">
      <dgm:prSet presAssocID="{C0F5FC04-C4F9-409C-A448-B04C2841F580}" presName="hSp" presStyleCnt="0"/>
      <dgm:spPr/>
    </dgm:pt>
    <dgm:pt modelId="{5CB73087-1A8D-4821-96C8-D235871D3E62}" type="pres">
      <dgm:prSet presAssocID="{425FD821-5A9B-4302-94CE-D497D30248E3}" presName="rectComp" presStyleCnt="0"/>
      <dgm:spPr/>
    </dgm:pt>
    <dgm:pt modelId="{32D0F5DE-935A-4267-BEAB-AE2B2CEBEF24}" type="pres">
      <dgm:prSet presAssocID="{425FD821-5A9B-4302-94CE-D497D30248E3}" presName="bgRect" presStyleLbl="bgShp" presStyleIdx="3" presStyleCnt="4" custLinFactNeighborX="6415" custLinFactNeighborY="770"/>
      <dgm:spPr/>
    </dgm:pt>
    <dgm:pt modelId="{028342C3-7549-4F36-B862-0C316D3CA8BE}" type="pres">
      <dgm:prSet presAssocID="{425FD821-5A9B-4302-94CE-D497D30248E3}" presName="bgRectTx" presStyleLbl="bgShp" presStyleIdx="3" presStyleCnt="4">
        <dgm:presLayoutVars>
          <dgm:bulletEnabled val="1"/>
        </dgm:presLayoutVars>
      </dgm:prSet>
      <dgm:spPr/>
    </dgm:pt>
  </dgm:ptLst>
  <dgm:cxnLst>
    <dgm:cxn modelId="{EB044D06-E72A-4761-9770-464A33A37429}" srcId="{3FF9BF4F-4DF8-438D-827F-B3323357D1B1}" destId="{425FD821-5A9B-4302-94CE-D497D30248E3}" srcOrd="4" destOrd="0" parTransId="{EE5EAD8E-3AF4-4F8E-86AE-822FEF345F6E}" sibTransId="{23D64717-1738-46D1-BCC0-176B3D55DD1F}"/>
    <dgm:cxn modelId="{61D7A20A-A8C1-467F-8484-323D762EC12D}" type="presOf" srcId="{C8E06EEA-9A33-4390-A74E-A637E4B9868D}" destId="{2C14D3DD-AF5E-4CAC-8EC9-8C0FE41F13A2}" srcOrd="0" destOrd="0" presId="urn:microsoft.com/office/officeart/2005/8/layout/hierarchy5"/>
    <dgm:cxn modelId="{9341EE0C-6995-4BA7-AB83-67A9C9AF1A6E}" type="presOf" srcId="{C8E06EEA-9A33-4390-A74E-A637E4B9868D}" destId="{9C97BE4F-D2CC-4E62-B74A-AE4A63BF19B0}" srcOrd="1" destOrd="0" presId="urn:microsoft.com/office/officeart/2005/8/layout/hierarchy5"/>
    <dgm:cxn modelId="{7704D413-EC43-45BF-A9FF-5311591EC446}" type="presOf" srcId="{059CA0D2-2E5E-4F3C-80B2-133F73DCC688}" destId="{31E39188-21EC-4519-B37C-5D85A2322809}" srcOrd="0" destOrd="0" presId="urn:microsoft.com/office/officeart/2005/8/layout/hierarchy5"/>
    <dgm:cxn modelId="{B950CC16-FC82-4887-8B3B-CC5C437C3F0A}" type="presOf" srcId="{2942E371-9064-4AED-BCF7-FCFC6A47CF89}" destId="{DEC46548-8130-44C4-97D1-F8CD0ABE7169}" srcOrd="0" destOrd="0" presId="urn:microsoft.com/office/officeart/2005/8/layout/hierarchy5"/>
    <dgm:cxn modelId="{7AFD1A1E-AA79-4BD7-BE93-0360F3F72758}" srcId="{3FF9BF4F-4DF8-438D-827F-B3323357D1B1}" destId="{9079AFC3-8E47-4EE1-8DE2-B3E336C36EE3}" srcOrd="2" destOrd="0" parTransId="{A07C6317-6783-4132-AFE1-6CAB3E08B16D}" sibTransId="{99AFD846-654D-4D08-BEA4-AE35202781E3}"/>
    <dgm:cxn modelId="{57FE8C24-08E7-4430-961E-56E750D43D77}" srcId="{7CD42D9B-9301-46C5-8338-97D57D936B01}" destId="{02F69452-100F-48E2-8B43-B5B6B0FF4DCB}" srcOrd="0" destOrd="0" parTransId="{059CA0D2-2E5E-4F3C-80B2-133F73DCC688}" sibTransId="{3A97D248-1D59-4B57-86EC-74A8427CF2A2}"/>
    <dgm:cxn modelId="{491DFE2E-5FB7-49C5-B68E-72A11B08CC04}" type="presOf" srcId="{D1F47C1D-D3A0-4D05-8BDE-343D8B62FADE}" destId="{A3613C84-06D1-4889-8934-8FDD5F6F0819}" srcOrd="0" destOrd="0" presId="urn:microsoft.com/office/officeart/2005/8/layout/hierarchy5"/>
    <dgm:cxn modelId="{A564242F-53DA-471E-932F-B36148598973}" type="presOf" srcId="{40604DEE-60EF-4D69-9330-8F7317901A8C}" destId="{8186930D-6B09-4E3C-9DE5-EB7375F8A9A6}" srcOrd="0" destOrd="0" presId="urn:microsoft.com/office/officeart/2005/8/layout/hierarchy5"/>
    <dgm:cxn modelId="{F972FD30-2150-4854-B62E-805AC959B551}" type="presOf" srcId="{515A06E4-8DD5-4A4C-B872-94973F251F42}" destId="{8147AEF3-A139-4323-A3BD-8CBD405D75CB}" srcOrd="0" destOrd="0" presId="urn:microsoft.com/office/officeart/2005/8/layout/hierarchy5"/>
    <dgm:cxn modelId="{9A3C9239-D9A3-466F-8FA4-716B8043AFE9}" type="presOf" srcId="{425FD821-5A9B-4302-94CE-D497D30248E3}" destId="{028342C3-7549-4F36-B862-0C316D3CA8BE}" srcOrd="1" destOrd="0" presId="urn:microsoft.com/office/officeart/2005/8/layout/hierarchy5"/>
    <dgm:cxn modelId="{D0A09D3C-D9C3-414C-8776-5391822BE8F3}" srcId="{07F98364-5F2D-44F8-A1EC-23C8C15A2238}" destId="{001C642B-0C59-4BD3-88F3-F1924E8F50D3}" srcOrd="1" destOrd="0" parTransId="{F71BBDA3-D096-4F3C-9975-D7A9E30D5D79}" sibTransId="{503E8640-0354-4835-AF61-C392F1240E22}"/>
    <dgm:cxn modelId="{C553D43C-9B10-40F4-9E3F-AD4FBDE62734}" type="presOf" srcId="{3FF9BF4F-4DF8-438D-827F-B3323357D1B1}" destId="{69ACFE8E-FA97-49B8-B924-F0DBAA5A71F6}" srcOrd="0" destOrd="0" presId="urn:microsoft.com/office/officeart/2005/8/layout/hierarchy5"/>
    <dgm:cxn modelId="{19A0CA3F-B611-497E-A085-21DF46CBDCC2}" type="presOf" srcId="{3F15DE1D-9F1E-462E-B81A-B622BF5C75D0}" destId="{486C71A8-E1A9-4044-82DE-4FD6666BBCDD}" srcOrd="0" destOrd="0" presId="urn:microsoft.com/office/officeart/2005/8/layout/hierarchy5"/>
    <dgm:cxn modelId="{51C3E45B-C43F-4C43-B426-E7DAE78A2EDF}" type="presOf" srcId="{02F69452-100F-48E2-8B43-B5B6B0FF4DCB}" destId="{C8AF4061-EB02-43BA-A01C-FA8B26C7DC6F}" srcOrd="0" destOrd="0" presId="urn:microsoft.com/office/officeart/2005/8/layout/hierarchy5"/>
    <dgm:cxn modelId="{4F995263-4CC1-4BE8-9A33-8659AD7CF92A}" type="presOf" srcId="{07F98364-5F2D-44F8-A1EC-23C8C15A2238}" destId="{29E3C85A-9C98-4F31-AD8F-13F712D647A2}" srcOrd="0" destOrd="0" presId="urn:microsoft.com/office/officeart/2005/8/layout/hierarchy5"/>
    <dgm:cxn modelId="{999D5C44-2446-453A-BE4E-8626F499C920}" type="presOf" srcId="{3F15DE1D-9F1E-462E-B81A-B622BF5C75D0}" destId="{0E0BEEB0-C28C-451B-BD17-0A594A93EE0B}" srcOrd="1" destOrd="0" presId="urn:microsoft.com/office/officeart/2005/8/layout/hierarchy5"/>
    <dgm:cxn modelId="{6744BC47-F0A9-48FC-8BB7-1D92EE00A0FF}" srcId="{3FF9BF4F-4DF8-438D-827F-B3323357D1B1}" destId="{D1F47C1D-D3A0-4D05-8BDE-343D8B62FADE}" srcOrd="1" destOrd="0" parTransId="{999EA25F-74E7-4C57-95DE-37525B69D2AD}" sibTransId="{82E97FB4-645B-41DA-8B9C-608E10F89FC2}"/>
    <dgm:cxn modelId="{1B00D06F-99E0-44B5-9A86-00C004C01794}" type="presOf" srcId="{D1F47C1D-D3A0-4D05-8BDE-343D8B62FADE}" destId="{8FCFA74F-469C-4EAE-90E3-5E5CCD682243}" srcOrd="1" destOrd="0" presId="urn:microsoft.com/office/officeart/2005/8/layout/hierarchy5"/>
    <dgm:cxn modelId="{E24FB572-B180-4DEA-B523-FBA0282D9F38}" srcId="{09DABD25-3095-49ED-8401-CA79F0623D1E}" destId="{2942E371-9064-4AED-BCF7-FCFC6A47CF89}" srcOrd="0" destOrd="0" parTransId="{515A06E4-8DD5-4A4C-B872-94973F251F42}" sibTransId="{B2793715-8438-4FD1-8A01-49C98ED6E2C4}"/>
    <dgm:cxn modelId="{1122DD59-2A86-40D9-AA6E-D429634430D0}" type="presOf" srcId="{515A06E4-8DD5-4A4C-B872-94973F251F42}" destId="{AF93BF81-FCD7-45DB-ADAB-2B7D215F4E9C}" srcOrd="1" destOrd="0" presId="urn:microsoft.com/office/officeart/2005/8/layout/hierarchy5"/>
    <dgm:cxn modelId="{4B16C15A-1135-45AA-BB47-02611F4D0478}" type="presOf" srcId="{425FD821-5A9B-4302-94CE-D497D30248E3}" destId="{32D0F5DE-935A-4267-BEAB-AE2B2CEBEF24}" srcOrd="0" destOrd="0" presId="urn:microsoft.com/office/officeart/2005/8/layout/hierarchy5"/>
    <dgm:cxn modelId="{D375C97F-AEB0-49AC-952B-6E6759AD065C}" type="presOf" srcId="{9079AFC3-8E47-4EE1-8DE2-B3E336C36EE3}" destId="{97D19183-AD73-420E-A815-0B24165BED80}" srcOrd="0" destOrd="0" presId="urn:microsoft.com/office/officeart/2005/8/layout/hierarchy5"/>
    <dgm:cxn modelId="{1A137B87-BD72-4346-9AD1-84044A556E35}" srcId="{07F98364-5F2D-44F8-A1EC-23C8C15A2238}" destId="{09DABD25-3095-49ED-8401-CA79F0623D1E}" srcOrd="0" destOrd="0" parTransId="{3F15DE1D-9F1E-462E-B81A-B622BF5C75D0}" sibTransId="{EE8B0155-56FC-422E-81FE-4F2169C62133}"/>
    <dgm:cxn modelId="{8D8F2299-4AF8-422C-AE10-1CC6E24DE9DA}" srcId="{2942E371-9064-4AED-BCF7-FCFC6A47CF89}" destId="{40604DEE-60EF-4D69-9330-8F7317901A8C}" srcOrd="0" destOrd="0" parTransId="{C8E06EEA-9A33-4390-A74E-A637E4B9868D}" sibTransId="{648C0DB1-BF01-4DFB-AF8A-061FB806CD33}"/>
    <dgm:cxn modelId="{FDB1079C-FFC4-44AB-B099-8BDA5DF0FE09}" type="presOf" srcId="{C0F5FC04-C4F9-409C-A448-B04C2841F580}" destId="{5143C809-8CC8-4E8C-AC9F-EFB506D4FC89}" srcOrd="1" destOrd="0" presId="urn:microsoft.com/office/officeart/2005/8/layout/hierarchy5"/>
    <dgm:cxn modelId="{EDDBDAA8-2BF8-42F9-97FA-E192CB5279F1}" type="presOf" srcId="{001C642B-0C59-4BD3-88F3-F1924E8F50D3}" destId="{12A08A17-8282-4C81-B6FE-A8A46400E639}" srcOrd="0" destOrd="0" presId="urn:microsoft.com/office/officeart/2005/8/layout/hierarchy5"/>
    <dgm:cxn modelId="{FB3CCFB5-F1CD-43CE-AF0C-9C68F3EBC62C}" type="presOf" srcId="{C0F5FC04-C4F9-409C-A448-B04C2841F580}" destId="{4FFCD86D-BA32-4A03-8EDB-0881790D3DBF}" srcOrd="0" destOrd="0" presId="urn:microsoft.com/office/officeart/2005/8/layout/hierarchy5"/>
    <dgm:cxn modelId="{2A6990C0-84F2-45D8-8083-001599237DF6}" srcId="{3FF9BF4F-4DF8-438D-827F-B3323357D1B1}" destId="{C0F5FC04-C4F9-409C-A448-B04C2841F580}" srcOrd="3" destOrd="0" parTransId="{B683B3A5-5B88-4AC7-A5D6-8662F8688D0A}" sibTransId="{FEEFF335-5961-46F1-82E1-1282C8F449D0}"/>
    <dgm:cxn modelId="{6C301ECF-2128-403C-BBDB-DEC5F466EAA9}" type="presOf" srcId="{C840E52C-8391-4C6A-9602-EB36A22455FA}" destId="{90EE5A86-E1A3-445A-9FBD-C1E34677EC97}" srcOrd="1" destOrd="0" presId="urn:microsoft.com/office/officeart/2005/8/layout/hierarchy5"/>
    <dgm:cxn modelId="{EB9C42D9-A972-44A7-8363-2ED8960C9816}" type="presOf" srcId="{F71BBDA3-D096-4F3C-9975-D7A9E30D5D79}" destId="{AECCF949-2E43-4911-9CD2-94A74F8063FD}" srcOrd="0" destOrd="0" presId="urn:microsoft.com/office/officeart/2005/8/layout/hierarchy5"/>
    <dgm:cxn modelId="{CC7875DE-9DF3-4EEF-862B-4FE0A32B16BC}" type="presOf" srcId="{059CA0D2-2E5E-4F3C-80B2-133F73DCC688}" destId="{38AEE562-5642-4F24-8FED-5A1AED2528E4}" srcOrd="1" destOrd="0" presId="urn:microsoft.com/office/officeart/2005/8/layout/hierarchy5"/>
    <dgm:cxn modelId="{B4905EE4-070F-4837-AE46-C842B458F428}" srcId="{001C642B-0C59-4BD3-88F3-F1924E8F50D3}" destId="{7CD42D9B-9301-46C5-8338-97D57D936B01}" srcOrd="0" destOrd="0" parTransId="{C840E52C-8391-4C6A-9602-EB36A22455FA}" sibTransId="{23786D25-DC25-42C8-8FE5-991ED1BECBCB}"/>
    <dgm:cxn modelId="{5A576DEA-8771-4D73-A309-F52A9A58BA59}" type="presOf" srcId="{9079AFC3-8E47-4EE1-8DE2-B3E336C36EE3}" destId="{37268D5E-F949-4285-A09D-A9EB35D25F29}" srcOrd="1" destOrd="0" presId="urn:microsoft.com/office/officeart/2005/8/layout/hierarchy5"/>
    <dgm:cxn modelId="{CBAA64F1-36A8-4C1E-8AB9-1045A64D60FC}" type="presOf" srcId="{7CD42D9B-9301-46C5-8338-97D57D936B01}" destId="{67F3A294-C109-4F66-97AD-48AEEC64C9DC}" srcOrd="0" destOrd="0" presId="urn:microsoft.com/office/officeart/2005/8/layout/hierarchy5"/>
    <dgm:cxn modelId="{0BD5A6F2-7E81-4310-962A-6EF8E4525445}" type="presOf" srcId="{F71BBDA3-D096-4F3C-9975-D7A9E30D5D79}" destId="{D243B2C5-6B64-4082-B043-C489CB9D788E}" srcOrd="1" destOrd="0" presId="urn:microsoft.com/office/officeart/2005/8/layout/hierarchy5"/>
    <dgm:cxn modelId="{649AE9F2-083C-4597-942C-9C0E73177321}" srcId="{3FF9BF4F-4DF8-438D-827F-B3323357D1B1}" destId="{07F98364-5F2D-44F8-A1EC-23C8C15A2238}" srcOrd="0" destOrd="0" parTransId="{15983D15-5BE9-49D3-9773-D90B5A86032F}" sibTransId="{A5FAB61C-793D-4FA7-9D9E-2512A1923D1D}"/>
    <dgm:cxn modelId="{468E17F5-FF04-4EEB-8C36-972F4370850E}" type="presOf" srcId="{C840E52C-8391-4C6A-9602-EB36A22455FA}" destId="{BE4777B4-16A8-4D4B-98A4-B37DC1996C93}" srcOrd="0" destOrd="0" presId="urn:microsoft.com/office/officeart/2005/8/layout/hierarchy5"/>
    <dgm:cxn modelId="{BB9129F8-867E-4240-9A62-55480A4DBFD4}" type="presOf" srcId="{09DABD25-3095-49ED-8401-CA79F0623D1E}" destId="{2F60CD80-2A30-427E-8662-3198F178E924}" srcOrd="0" destOrd="0" presId="urn:microsoft.com/office/officeart/2005/8/layout/hierarchy5"/>
    <dgm:cxn modelId="{D36A7811-6286-4A2D-9EFA-10D52A4D7F3B}" type="presParOf" srcId="{69ACFE8E-FA97-49B8-B924-F0DBAA5A71F6}" destId="{7615C7FB-8688-4971-A32A-49C635CA1C9D}" srcOrd="0" destOrd="0" presId="urn:microsoft.com/office/officeart/2005/8/layout/hierarchy5"/>
    <dgm:cxn modelId="{5B6F50A6-ED70-40B5-80FC-58AB36A7C8B2}" type="presParOf" srcId="{7615C7FB-8688-4971-A32A-49C635CA1C9D}" destId="{3CBC4870-2322-403C-865E-C156E0FB6975}" srcOrd="0" destOrd="0" presId="urn:microsoft.com/office/officeart/2005/8/layout/hierarchy5"/>
    <dgm:cxn modelId="{C6DE6A54-8907-49DA-B29B-81154BB1E58F}" type="presParOf" srcId="{7615C7FB-8688-4971-A32A-49C635CA1C9D}" destId="{B4111F18-AB4B-4DCA-A57D-1F78FDDD13A6}" srcOrd="1" destOrd="0" presId="urn:microsoft.com/office/officeart/2005/8/layout/hierarchy5"/>
    <dgm:cxn modelId="{7DAFE8B0-A893-457B-895D-2D8563DF9D1A}" type="presParOf" srcId="{B4111F18-AB4B-4DCA-A57D-1F78FDDD13A6}" destId="{81DE0860-2F72-4BC2-B71A-3B90DF5B1D33}" srcOrd="0" destOrd="0" presId="urn:microsoft.com/office/officeart/2005/8/layout/hierarchy5"/>
    <dgm:cxn modelId="{F278DE72-FD13-47A8-8E41-7DDC7FBEB14A}" type="presParOf" srcId="{81DE0860-2F72-4BC2-B71A-3B90DF5B1D33}" destId="{29E3C85A-9C98-4F31-AD8F-13F712D647A2}" srcOrd="0" destOrd="0" presId="urn:microsoft.com/office/officeart/2005/8/layout/hierarchy5"/>
    <dgm:cxn modelId="{F8091804-82C7-4B15-ABEF-9ED33C2B86F4}" type="presParOf" srcId="{81DE0860-2F72-4BC2-B71A-3B90DF5B1D33}" destId="{4D059854-7A62-4374-B8A8-0992350503E9}" srcOrd="1" destOrd="0" presId="urn:microsoft.com/office/officeart/2005/8/layout/hierarchy5"/>
    <dgm:cxn modelId="{C8178251-2373-485C-8375-BBBE4F23E523}" type="presParOf" srcId="{4D059854-7A62-4374-B8A8-0992350503E9}" destId="{486C71A8-E1A9-4044-82DE-4FD6666BBCDD}" srcOrd="0" destOrd="0" presId="urn:microsoft.com/office/officeart/2005/8/layout/hierarchy5"/>
    <dgm:cxn modelId="{A7639294-2EA9-4818-87D4-5144F956FD9C}" type="presParOf" srcId="{486C71A8-E1A9-4044-82DE-4FD6666BBCDD}" destId="{0E0BEEB0-C28C-451B-BD17-0A594A93EE0B}" srcOrd="0" destOrd="0" presId="urn:microsoft.com/office/officeart/2005/8/layout/hierarchy5"/>
    <dgm:cxn modelId="{6E57E27C-6C38-40D6-8CF6-55EAC7510F35}" type="presParOf" srcId="{4D059854-7A62-4374-B8A8-0992350503E9}" destId="{D82FFD4F-6F14-4ACA-9F27-0E06354DCAF4}" srcOrd="1" destOrd="0" presId="urn:microsoft.com/office/officeart/2005/8/layout/hierarchy5"/>
    <dgm:cxn modelId="{3C75D342-DB5C-4827-B46A-228034A2DC79}" type="presParOf" srcId="{D82FFD4F-6F14-4ACA-9F27-0E06354DCAF4}" destId="{2F60CD80-2A30-427E-8662-3198F178E924}" srcOrd="0" destOrd="0" presId="urn:microsoft.com/office/officeart/2005/8/layout/hierarchy5"/>
    <dgm:cxn modelId="{FC5A2B20-B8FA-49E4-BA47-7B26485A7C23}" type="presParOf" srcId="{D82FFD4F-6F14-4ACA-9F27-0E06354DCAF4}" destId="{7B8AE360-1A54-4B77-9FF2-65E8258C5690}" srcOrd="1" destOrd="0" presId="urn:microsoft.com/office/officeart/2005/8/layout/hierarchy5"/>
    <dgm:cxn modelId="{9325825B-4536-4503-84C9-C85C37EA0A3F}" type="presParOf" srcId="{7B8AE360-1A54-4B77-9FF2-65E8258C5690}" destId="{8147AEF3-A139-4323-A3BD-8CBD405D75CB}" srcOrd="0" destOrd="0" presId="urn:microsoft.com/office/officeart/2005/8/layout/hierarchy5"/>
    <dgm:cxn modelId="{17E11B63-D3A6-4483-89EE-AFFBF173A2C5}" type="presParOf" srcId="{8147AEF3-A139-4323-A3BD-8CBD405D75CB}" destId="{AF93BF81-FCD7-45DB-ADAB-2B7D215F4E9C}" srcOrd="0" destOrd="0" presId="urn:microsoft.com/office/officeart/2005/8/layout/hierarchy5"/>
    <dgm:cxn modelId="{8D88842E-0AD7-4249-BB43-F14A0E9C717A}" type="presParOf" srcId="{7B8AE360-1A54-4B77-9FF2-65E8258C5690}" destId="{AC287A4D-9FB6-41A4-9D08-07944796DE0E}" srcOrd="1" destOrd="0" presId="urn:microsoft.com/office/officeart/2005/8/layout/hierarchy5"/>
    <dgm:cxn modelId="{D26CF4E1-CD9E-4D0F-8D0B-07DFA2DDABBC}" type="presParOf" srcId="{AC287A4D-9FB6-41A4-9D08-07944796DE0E}" destId="{DEC46548-8130-44C4-97D1-F8CD0ABE7169}" srcOrd="0" destOrd="0" presId="urn:microsoft.com/office/officeart/2005/8/layout/hierarchy5"/>
    <dgm:cxn modelId="{66989FDC-3A28-4541-8EA0-5C3EB99941E3}" type="presParOf" srcId="{AC287A4D-9FB6-41A4-9D08-07944796DE0E}" destId="{98962AA8-FD4A-4A56-8EAD-AD9931E2FC9F}" srcOrd="1" destOrd="0" presId="urn:microsoft.com/office/officeart/2005/8/layout/hierarchy5"/>
    <dgm:cxn modelId="{357ABE1D-E7F0-45F7-90EF-EFBD9E1A6EE7}" type="presParOf" srcId="{98962AA8-FD4A-4A56-8EAD-AD9931E2FC9F}" destId="{2C14D3DD-AF5E-4CAC-8EC9-8C0FE41F13A2}" srcOrd="0" destOrd="0" presId="urn:microsoft.com/office/officeart/2005/8/layout/hierarchy5"/>
    <dgm:cxn modelId="{CF11E209-9643-4811-A135-28E66929AF45}" type="presParOf" srcId="{2C14D3DD-AF5E-4CAC-8EC9-8C0FE41F13A2}" destId="{9C97BE4F-D2CC-4E62-B74A-AE4A63BF19B0}" srcOrd="0" destOrd="0" presId="urn:microsoft.com/office/officeart/2005/8/layout/hierarchy5"/>
    <dgm:cxn modelId="{ECAE0AFD-2ED9-48DA-964D-E8D68FDA2F2F}" type="presParOf" srcId="{98962AA8-FD4A-4A56-8EAD-AD9931E2FC9F}" destId="{1A45B1D2-B625-42BB-B6E0-B08DB682EDCF}" srcOrd="1" destOrd="0" presId="urn:microsoft.com/office/officeart/2005/8/layout/hierarchy5"/>
    <dgm:cxn modelId="{A3D139AE-BF4B-41FA-839E-1411DF4BB9C1}" type="presParOf" srcId="{1A45B1D2-B625-42BB-B6E0-B08DB682EDCF}" destId="{8186930D-6B09-4E3C-9DE5-EB7375F8A9A6}" srcOrd="0" destOrd="0" presId="urn:microsoft.com/office/officeart/2005/8/layout/hierarchy5"/>
    <dgm:cxn modelId="{E0876799-7171-4286-BFB2-DFD9851997DA}" type="presParOf" srcId="{1A45B1D2-B625-42BB-B6E0-B08DB682EDCF}" destId="{40934F5B-1E99-4D1F-8BD3-9EA9F5AB3F9D}" srcOrd="1" destOrd="0" presId="urn:microsoft.com/office/officeart/2005/8/layout/hierarchy5"/>
    <dgm:cxn modelId="{D667E79E-BC6B-44F9-9565-2B9045789267}" type="presParOf" srcId="{4D059854-7A62-4374-B8A8-0992350503E9}" destId="{AECCF949-2E43-4911-9CD2-94A74F8063FD}" srcOrd="2" destOrd="0" presId="urn:microsoft.com/office/officeart/2005/8/layout/hierarchy5"/>
    <dgm:cxn modelId="{1C1EFF9D-86F3-409F-8C0F-9017382E9E38}" type="presParOf" srcId="{AECCF949-2E43-4911-9CD2-94A74F8063FD}" destId="{D243B2C5-6B64-4082-B043-C489CB9D788E}" srcOrd="0" destOrd="0" presId="urn:microsoft.com/office/officeart/2005/8/layout/hierarchy5"/>
    <dgm:cxn modelId="{CBD4596E-93AE-4233-8BBB-F1A9D7FA5FF5}" type="presParOf" srcId="{4D059854-7A62-4374-B8A8-0992350503E9}" destId="{FD44F53B-1A12-49BF-B26C-108A6EFBD782}" srcOrd="3" destOrd="0" presId="urn:microsoft.com/office/officeart/2005/8/layout/hierarchy5"/>
    <dgm:cxn modelId="{9BB6507D-1F60-4C3A-ACB4-7F9A6F2AE4DE}" type="presParOf" srcId="{FD44F53B-1A12-49BF-B26C-108A6EFBD782}" destId="{12A08A17-8282-4C81-B6FE-A8A46400E639}" srcOrd="0" destOrd="0" presId="urn:microsoft.com/office/officeart/2005/8/layout/hierarchy5"/>
    <dgm:cxn modelId="{1ECB4319-B146-4E2C-89C4-F9438EC96B42}" type="presParOf" srcId="{FD44F53B-1A12-49BF-B26C-108A6EFBD782}" destId="{B4FE85BB-34F8-48FE-88FE-8176C5882E50}" srcOrd="1" destOrd="0" presId="urn:microsoft.com/office/officeart/2005/8/layout/hierarchy5"/>
    <dgm:cxn modelId="{132F58D1-750D-4258-AB5E-89FA9A132833}" type="presParOf" srcId="{B4FE85BB-34F8-48FE-88FE-8176C5882E50}" destId="{BE4777B4-16A8-4D4B-98A4-B37DC1996C93}" srcOrd="0" destOrd="0" presId="urn:microsoft.com/office/officeart/2005/8/layout/hierarchy5"/>
    <dgm:cxn modelId="{D1C30128-2E4F-4B3E-AA71-CEAC6A7CE7ED}" type="presParOf" srcId="{BE4777B4-16A8-4D4B-98A4-B37DC1996C93}" destId="{90EE5A86-E1A3-445A-9FBD-C1E34677EC97}" srcOrd="0" destOrd="0" presId="urn:microsoft.com/office/officeart/2005/8/layout/hierarchy5"/>
    <dgm:cxn modelId="{1394B78A-61AA-40C0-A27C-E9C0822B0F44}" type="presParOf" srcId="{B4FE85BB-34F8-48FE-88FE-8176C5882E50}" destId="{2563ABCB-B944-4540-B78A-6C3CB56C5CF2}" srcOrd="1" destOrd="0" presId="urn:microsoft.com/office/officeart/2005/8/layout/hierarchy5"/>
    <dgm:cxn modelId="{D44D3A6F-D6D4-46DD-8A41-2F54EEA39F84}" type="presParOf" srcId="{2563ABCB-B944-4540-B78A-6C3CB56C5CF2}" destId="{67F3A294-C109-4F66-97AD-48AEEC64C9DC}" srcOrd="0" destOrd="0" presId="urn:microsoft.com/office/officeart/2005/8/layout/hierarchy5"/>
    <dgm:cxn modelId="{9762B2EC-38F7-4A40-85BD-804F1B7F7D15}" type="presParOf" srcId="{2563ABCB-B944-4540-B78A-6C3CB56C5CF2}" destId="{6D1B56F3-D43A-4CD8-A04F-39B93930936B}" srcOrd="1" destOrd="0" presId="urn:microsoft.com/office/officeart/2005/8/layout/hierarchy5"/>
    <dgm:cxn modelId="{C783D2A9-743C-466F-9F2D-BE2A09B3DD97}" type="presParOf" srcId="{6D1B56F3-D43A-4CD8-A04F-39B93930936B}" destId="{31E39188-21EC-4519-B37C-5D85A2322809}" srcOrd="0" destOrd="0" presId="urn:microsoft.com/office/officeart/2005/8/layout/hierarchy5"/>
    <dgm:cxn modelId="{868472F4-4807-4D65-AF66-CD05906B507C}" type="presParOf" srcId="{31E39188-21EC-4519-B37C-5D85A2322809}" destId="{38AEE562-5642-4F24-8FED-5A1AED2528E4}" srcOrd="0" destOrd="0" presId="urn:microsoft.com/office/officeart/2005/8/layout/hierarchy5"/>
    <dgm:cxn modelId="{F52AAF98-857D-4F36-BDA6-DB10FB939E13}" type="presParOf" srcId="{6D1B56F3-D43A-4CD8-A04F-39B93930936B}" destId="{F46A6EBF-0FB6-4673-8D0C-3480211AAC46}" srcOrd="1" destOrd="0" presId="urn:microsoft.com/office/officeart/2005/8/layout/hierarchy5"/>
    <dgm:cxn modelId="{50D75447-1A35-4FEC-A750-DFC8B26E15B4}" type="presParOf" srcId="{F46A6EBF-0FB6-4673-8D0C-3480211AAC46}" destId="{C8AF4061-EB02-43BA-A01C-FA8B26C7DC6F}" srcOrd="0" destOrd="0" presId="urn:microsoft.com/office/officeart/2005/8/layout/hierarchy5"/>
    <dgm:cxn modelId="{E96AB1FF-54BF-49B8-803B-2A651910CA7D}" type="presParOf" srcId="{F46A6EBF-0FB6-4673-8D0C-3480211AAC46}" destId="{C004BA9B-310C-443A-A350-114ACA2EF482}" srcOrd="1" destOrd="0" presId="urn:microsoft.com/office/officeart/2005/8/layout/hierarchy5"/>
    <dgm:cxn modelId="{5FADE44F-9AA6-40F5-88B1-BBFE8BB631C9}" type="presParOf" srcId="{69ACFE8E-FA97-49B8-B924-F0DBAA5A71F6}" destId="{74982EDE-5930-4A6A-B280-3E8B81EC3C18}" srcOrd="1" destOrd="0" presId="urn:microsoft.com/office/officeart/2005/8/layout/hierarchy5"/>
    <dgm:cxn modelId="{5AE8F067-D4BD-4FC3-B78F-756CD1EEA51C}" type="presParOf" srcId="{74982EDE-5930-4A6A-B280-3E8B81EC3C18}" destId="{B2B41661-9B55-45C5-87B0-F634FF178C23}" srcOrd="0" destOrd="0" presId="urn:microsoft.com/office/officeart/2005/8/layout/hierarchy5"/>
    <dgm:cxn modelId="{2D2FCA87-C88D-4626-AFFA-C47D64F163FB}" type="presParOf" srcId="{B2B41661-9B55-45C5-87B0-F634FF178C23}" destId="{A3613C84-06D1-4889-8934-8FDD5F6F0819}" srcOrd="0" destOrd="0" presId="urn:microsoft.com/office/officeart/2005/8/layout/hierarchy5"/>
    <dgm:cxn modelId="{AEB62D92-E7EB-43DA-8B63-F4AE234FAE51}" type="presParOf" srcId="{B2B41661-9B55-45C5-87B0-F634FF178C23}" destId="{8FCFA74F-469C-4EAE-90E3-5E5CCD682243}" srcOrd="1" destOrd="0" presId="urn:microsoft.com/office/officeart/2005/8/layout/hierarchy5"/>
    <dgm:cxn modelId="{758779EB-8924-4DCC-87D4-3C07A090E01E}" type="presParOf" srcId="{74982EDE-5930-4A6A-B280-3E8B81EC3C18}" destId="{FFDCE73B-E373-4666-9073-50B3FC63DFCD}" srcOrd="1" destOrd="0" presId="urn:microsoft.com/office/officeart/2005/8/layout/hierarchy5"/>
    <dgm:cxn modelId="{7AE6BF43-BB57-42EA-804E-DD4A97D7FCAB}" type="presParOf" srcId="{FFDCE73B-E373-4666-9073-50B3FC63DFCD}" destId="{D022066A-1039-435F-9FCC-33E14544625B}" srcOrd="0" destOrd="0" presId="urn:microsoft.com/office/officeart/2005/8/layout/hierarchy5"/>
    <dgm:cxn modelId="{8C192AD2-7438-4AD4-BC97-56A3EDA1C3B0}" type="presParOf" srcId="{74982EDE-5930-4A6A-B280-3E8B81EC3C18}" destId="{3DFEE85E-C2EB-4880-8C13-005982D8183D}" srcOrd="2" destOrd="0" presId="urn:microsoft.com/office/officeart/2005/8/layout/hierarchy5"/>
    <dgm:cxn modelId="{2147A2FC-A216-4A72-BD02-DA5286B5879C}" type="presParOf" srcId="{3DFEE85E-C2EB-4880-8C13-005982D8183D}" destId="{97D19183-AD73-420E-A815-0B24165BED80}" srcOrd="0" destOrd="0" presId="urn:microsoft.com/office/officeart/2005/8/layout/hierarchy5"/>
    <dgm:cxn modelId="{305A8C77-C0A2-437B-B4D6-7EEF6D515EEA}" type="presParOf" srcId="{3DFEE85E-C2EB-4880-8C13-005982D8183D}" destId="{37268D5E-F949-4285-A09D-A9EB35D25F29}" srcOrd="1" destOrd="0" presId="urn:microsoft.com/office/officeart/2005/8/layout/hierarchy5"/>
    <dgm:cxn modelId="{A1B4CAF0-FBEC-4B2C-AA10-F33995BEAF68}" type="presParOf" srcId="{74982EDE-5930-4A6A-B280-3E8B81EC3C18}" destId="{3B4E7C2D-9F69-4D35-B566-14C5E25A4551}" srcOrd="3" destOrd="0" presId="urn:microsoft.com/office/officeart/2005/8/layout/hierarchy5"/>
    <dgm:cxn modelId="{AC1020FD-B584-4EB8-A22B-D03245E589B4}" type="presParOf" srcId="{3B4E7C2D-9F69-4D35-B566-14C5E25A4551}" destId="{77C40B2E-92E8-4DE3-885A-A786BF107F92}" srcOrd="0" destOrd="0" presId="urn:microsoft.com/office/officeart/2005/8/layout/hierarchy5"/>
    <dgm:cxn modelId="{C7111A14-7668-4498-B8F9-7E96D5EAC4DE}" type="presParOf" srcId="{74982EDE-5930-4A6A-B280-3E8B81EC3C18}" destId="{3DFD6DAF-FB17-4DED-B77E-812FAE29681C}" srcOrd="4" destOrd="0" presId="urn:microsoft.com/office/officeart/2005/8/layout/hierarchy5"/>
    <dgm:cxn modelId="{7A3E99B9-4BB7-4074-89B0-02D534DE22F3}" type="presParOf" srcId="{3DFD6DAF-FB17-4DED-B77E-812FAE29681C}" destId="{4FFCD86D-BA32-4A03-8EDB-0881790D3DBF}" srcOrd="0" destOrd="0" presId="urn:microsoft.com/office/officeart/2005/8/layout/hierarchy5"/>
    <dgm:cxn modelId="{40C2AB24-6601-44B6-8DB5-A93372726DAF}" type="presParOf" srcId="{3DFD6DAF-FB17-4DED-B77E-812FAE29681C}" destId="{5143C809-8CC8-4E8C-AC9F-EFB506D4FC89}" srcOrd="1" destOrd="0" presId="urn:microsoft.com/office/officeart/2005/8/layout/hierarchy5"/>
    <dgm:cxn modelId="{063F6B1D-43D8-4BE6-9184-A761450CAFE9}" type="presParOf" srcId="{74982EDE-5930-4A6A-B280-3E8B81EC3C18}" destId="{3219F498-3DC0-4FB2-8445-4E14B38BF803}" srcOrd="5" destOrd="0" presId="urn:microsoft.com/office/officeart/2005/8/layout/hierarchy5"/>
    <dgm:cxn modelId="{92CABC23-2770-431A-87B0-D2133FBC79BE}" type="presParOf" srcId="{3219F498-3DC0-4FB2-8445-4E14B38BF803}" destId="{CDA6EB7C-AA50-45F9-A3EC-2E333BA4329C}" srcOrd="0" destOrd="0" presId="urn:microsoft.com/office/officeart/2005/8/layout/hierarchy5"/>
    <dgm:cxn modelId="{AE3D64CE-AA3D-4940-880C-85E290767EB6}" type="presParOf" srcId="{74982EDE-5930-4A6A-B280-3E8B81EC3C18}" destId="{5CB73087-1A8D-4821-96C8-D235871D3E62}" srcOrd="6" destOrd="0" presId="urn:microsoft.com/office/officeart/2005/8/layout/hierarchy5"/>
    <dgm:cxn modelId="{4CB670C3-2D48-4EC9-B409-013D08E24003}" type="presParOf" srcId="{5CB73087-1A8D-4821-96C8-D235871D3E62}" destId="{32D0F5DE-935A-4267-BEAB-AE2B2CEBEF24}" srcOrd="0" destOrd="0" presId="urn:microsoft.com/office/officeart/2005/8/layout/hierarchy5"/>
    <dgm:cxn modelId="{8EA6A0F4-9E2E-43C8-BA82-EDB37D5C0940}" type="presParOf" srcId="{5CB73087-1A8D-4821-96C8-D235871D3E62}" destId="{028342C3-7549-4F36-B862-0C316D3CA8BE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F77FB4B-B64A-4058-9655-CBEC7BD4D36E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94CEBB24-3A0E-46DE-AE3F-D336601D443B}">
      <dgm:prSet phldrT="[Текст]"/>
      <dgm:spPr/>
      <dgm:t>
        <a:bodyPr/>
        <a:lstStyle/>
        <a:p>
          <a:r>
            <a:rPr lang="ru-RU" b="1" dirty="0"/>
            <a:t>Ставлю глагол</a:t>
          </a:r>
        </a:p>
        <a:p>
          <a:r>
            <a:rPr lang="ru-RU" b="1" dirty="0"/>
            <a:t> в </a:t>
          </a:r>
          <a:r>
            <a:rPr lang="ru-RU" b="1" dirty="0" err="1"/>
            <a:t>н.ф</a:t>
          </a:r>
          <a:r>
            <a:rPr lang="ru-RU" b="1" dirty="0"/>
            <a:t>.</a:t>
          </a:r>
        </a:p>
      </dgm:t>
    </dgm:pt>
    <dgm:pt modelId="{A31D575D-D70D-4909-9F33-614F1451EE44}" type="parTrans" cxnId="{73A0130D-971C-4346-80F3-3FD1065D0A7A}">
      <dgm:prSet/>
      <dgm:spPr/>
      <dgm:t>
        <a:bodyPr/>
        <a:lstStyle/>
        <a:p>
          <a:endParaRPr lang="ru-RU" b="1"/>
        </a:p>
      </dgm:t>
    </dgm:pt>
    <dgm:pt modelId="{B7812C12-99E5-43AA-8783-52C5A8455A01}" type="sibTrans" cxnId="{73A0130D-971C-4346-80F3-3FD1065D0A7A}">
      <dgm:prSet/>
      <dgm:spPr/>
      <dgm:t>
        <a:bodyPr/>
        <a:lstStyle/>
        <a:p>
          <a:endParaRPr lang="ru-RU" b="1"/>
        </a:p>
      </dgm:t>
    </dgm:pt>
    <dgm:pt modelId="{8141CBE4-6E39-456A-AC88-6FA400F03212}">
      <dgm:prSet phldrT="[Текст]"/>
      <dgm:spPr/>
      <dgm:t>
        <a:bodyPr/>
        <a:lstStyle/>
        <a:p>
          <a:r>
            <a:rPr lang="ru-RU" b="1" dirty="0"/>
            <a:t>Определяю спряжение</a:t>
          </a:r>
        </a:p>
      </dgm:t>
    </dgm:pt>
    <dgm:pt modelId="{7BCAF0E7-BE54-4436-9F24-B2648F8A6083}" type="parTrans" cxnId="{2000A4F2-D8F7-418F-9B61-E9664327C78B}">
      <dgm:prSet/>
      <dgm:spPr/>
      <dgm:t>
        <a:bodyPr/>
        <a:lstStyle/>
        <a:p>
          <a:endParaRPr lang="ru-RU" b="1"/>
        </a:p>
      </dgm:t>
    </dgm:pt>
    <dgm:pt modelId="{FA16FDED-CD30-438E-8913-9710E66BFAC3}" type="sibTrans" cxnId="{2000A4F2-D8F7-418F-9B61-E9664327C78B}">
      <dgm:prSet/>
      <dgm:spPr/>
      <dgm:t>
        <a:bodyPr/>
        <a:lstStyle/>
        <a:p>
          <a:endParaRPr lang="ru-RU" b="1"/>
        </a:p>
      </dgm:t>
    </dgm:pt>
    <dgm:pt modelId="{D3A2210B-8C9E-43E4-A609-438CC50EC305}">
      <dgm:prSet phldrT="[Текст]"/>
      <dgm:spPr/>
      <dgm:t>
        <a:bodyPr/>
        <a:lstStyle/>
        <a:p>
          <a:r>
            <a:rPr lang="en-US" b="1" dirty="0"/>
            <a:t>I</a:t>
          </a:r>
          <a:r>
            <a:rPr lang="ru-RU" b="1" dirty="0"/>
            <a:t> </a:t>
          </a:r>
          <a:r>
            <a:rPr lang="ru-RU" b="1" dirty="0" err="1"/>
            <a:t>спр</a:t>
          </a:r>
          <a:r>
            <a:rPr lang="ru-RU" b="1" dirty="0"/>
            <a:t>.</a:t>
          </a:r>
          <a:r>
            <a:rPr lang="en-US" b="1" dirty="0"/>
            <a:t> – </a:t>
          </a:r>
          <a:r>
            <a:rPr lang="ru-RU" b="1" dirty="0"/>
            <a:t>Е, </a:t>
          </a:r>
        </a:p>
        <a:p>
          <a:r>
            <a:rPr lang="ru-RU" b="1" dirty="0" err="1"/>
            <a:t>ут</a:t>
          </a:r>
          <a:r>
            <a:rPr lang="ru-RU" b="1" dirty="0"/>
            <a:t>/ют</a:t>
          </a:r>
        </a:p>
        <a:p>
          <a:r>
            <a:rPr lang="en-US" b="1" dirty="0"/>
            <a:t>  II</a:t>
          </a:r>
          <a:r>
            <a:rPr lang="ru-RU" b="1" dirty="0"/>
            <a:t> </a:t>
          </a:r>
          <a:r>
            <a:rPr lang="ru-RU" b="1" dirty="0" err="1"/>
            <a:t>спр</a:t>
          </a:r>
          <a:r>
            <a:rPr lang="ru-RU" b="1" dirty="0"/>
            <a:t>. – И, </a:t>
          </a:r>
          <a:r>
            <a:rPr lang="ru-RU" b="1" dirty="0" err="1"/>
            <a:t>ат</a:t>
          </a:r>
          <a:r>
            <a:rPr lang="ru-RU" b="1" dirty="0"/>
            <a:t>/</a:t>
          </a:r>
          <a:r>
            <a:rPr lang="ru-RU" b="1" dirty="0" err="1"/>
            <a:t>ят</a:t>
          </a:r>
          <a:endParaRPr lang="ru-RU" b="1" dirty="0"/>
        </a:p>
      </dgm:t>
    </dgm:pt>
    <dgm:pt modelId="{82B3533A-E781-4385-9FCA-C032738CFE6F}" type="parTrans" cxnId="{718E1D02-F57D-477F-9790-C5653EE3138C}">
      <dgm:prSet/>
      <dgm:spPr/>
      <dgm:t>
        <a:bodyPr/>
        <a:lstStyle/>
        <a:p>
          <a:endParaRPr lang="ru-RU" b="1"/>
        </a:p>
      </dgm:t>
    </dgm:pt>
    <dgm:pt modelId="{C7DBD490-1428-4F08-93C9-FEC8445A7CB4}" type="sibTrans" cxnId="{718E1D02-F57D-477F-9790-C5653EE3138C}">
      <dgm:prSet/>
      <dgm:spPr/>
      <dgm:t>
        <a:bodyPr/>
        <a:lstStyle/>
        <a:p>
          <a:endParaRPr lang="ru-RU" b="1"/>
        </a:p>
      </dgm:t>
    </dgm:pt>
    <dgm:pt modelId="{599E1127-E9BC-43EA-B9E6-AAF26507236B}" type="pres">
      <dgm:prSet presAssocID="{4F77FB4B-B64A-4058-9655-CBEC7BD4D36E}" presName="CompostProcess" presStyleCnt="0">
        <dgm:presLayoutVars>
          <dgm:dir/>
          <dgm:resizeHandles val="exact"/>
        </dgm:presLayoutVars>
      </dgm:prSet>
      <dgm:spPr/>
    </dgm:pt>
    <dgm:pt modelId="{0C673E89-1146-4240-9085-5199A66A4EED}" type="pres">
      <dgm:prSet presAssocID="{4F77FB4B-B64A-4058-9655-CBEC7BD4D36E}" presName="arrow" presStyleLbl="bgShp" presStyleIdx="0" presStyleCnt="1"/>
      <dgm:spPr/>
    </dgm:pt>
    <dgm:pt modelId="{82670AA8-2093-484A-8CBC-3DE1FE62ABDF}" type="pres">
      <dgm:prSet presAssocID="{4F77FB4B-B64A-4058-9655-CBEC7BD4D36E}" presName="linearProcess" presStyleCnt="0"/>
      <dgm:spPr/>
    </dgm:pt>
    <dgm:pt modelId="{4589C22F-14B9-4974-895A-B28CC218DFF4}" type="pres">
      <dgm:prSet presAssocID="{94CEBB24-3A0E-46DE-AE3F-D336601D443B}" presName="textNode" presStyleLbl="node1" presStyleIdx="0" presStyleCnt="3">
        <dgm:presLayoutVars>
          <dgm:bulletEnabled val="1"/>
        </dgm:presLayoutVars>
      </dgm:prSet>
      <dgm:spPr/>
    </dgm:pt>
    <dgm:pt modelId="{E59B7230-E551-4874-B51F-BBA30402FAFF}" type="pres">
      <dgm:prSet presAssocID="{B7812C12-99E5-43AA-8783-52C5A8455A01}" presName="sibTrans" presStyleCnt="0"/>
      <dgm:spPr/>
    </dgm:pt>
    <dgm:pt modelId="{A5D02AB9-4466-460B-97EF-29F96DD36E1B}" type="pres">
      <dgm:prSet presAssocID="{8141CBE4-6E39-456A-AC88-6FA400F03212}" presName="textNode" presStyleLbl="node1" presStyleIdx="1" presStyleCnt="3">
        <dgm:presLayoutVars>
          <dgm:bulletEnabled val="1"/>
        </dgm:presLayoutVars>
      </dgm:prSet>
      <dgm:spPr/>
    </dgm:pt>
    <dgm:pt modelId="{482A113C-65AB-4C8F-8CB8-4A8B558C6477}" type="pres">
      <dgm:prSet presAssocID="{FA16FDED-CD30-438E-8913-9710E66BFAC3}" presName="sibTrans" presStyleCnt="0"/>
      <dgm:spPr/>
    </dgm:pt>
    <dgm:pt modelId="{BABCF7B8-3901-4050-A9A3-5F5324BBA4BD}" type="pres">
      <dgm:prSet presAssocID="{D3A2210B-8C9E-43E4-A609-438CC50EC305}" presName="textNode" presStyleLbl="node1" presStyleIdx="2" presStyleCnt="3" custScaleY="122974">
        <dgm:presLayoutVars>
          <dgm:bulletEnabled val="1"/>
        </dgm:presLayoutVars>
      </dgm:prSet>
      <dgm:spPr/>
    </dgm:pt>
  </dgm:ptLst>
  <dgm:cxnLst>
    <dgm:cxn modelId="{718E1D02-F57D-477F-9790-C5653EE3138C}" srcId="{4F77FB4B-B64A-4058-9655-CBEC7BD4D36E}" destId="{D3A2210B-8C9E-43E4-A609-438CC50EC305}" srcOrd="2" destOrd="0" parTransId="{82B3533A-E781-4385-9FCA-C032738CFE6F}" sibTransId="{C7DBD490-1428-4F08-93C9-FEC8445A7CB4}"/>
    <dgm:cxn modelId="{73A0130D-971C-4346-80F3-3FD1065D0A7A}" srcId="{4F77FB4B-B64A-4058-9655-CBEC7BD4D36E}" destId="{94CEBB24-3A0E-46DE-AE3F-D336601D443B}" srcOrd="0" destOrd="0" parTransId="{A31D575D-D70D-4909-9F33-614F1451EE44}" sibTransId="{B7812C12-99E5-43AA-8783-52C5A8455A01}"/>
    <dgm:cxn modelId="{26E56330-CEAF-4B1C-8A6A-9814CFD04265}" type="presOf" srcId="{8141CBE4-6E39-456A-AC88-6FA400F03212}" destId="{A5D02AB9-4466-460B-97EF-29F96DD36E1B}" srcOrd="0" destOrd="0" presId="urn:microsoft.com/office/officeart/2005/8/layout/hProcess9"/>
    <dgm:cxn modelId="{D856EE62-6A91-4E76-9766-2ABC7D8843F4}" type="presOf" srcId="{4F77FB4B-B64A-4058-9655-CBEC7BD4D36E}" destId="{599E1127-E9BC-43EA-B9E6-AAF26507236B}" srcOrd="0" destOrd="0" presId="urn:microsoft.com/office/officeart/2005/8/layout/hProcess9"/>
    <dgm:cxn modelId="{243E24B6-F6A6-4829-B757-06E6F09D393A}" type="presOf" srcId="{94CEBB24-3A0E-46DE-AE3F-D336601D443B}" destId="{4589C22F-14B9-4974-895A-B28CC218DFF4}" srcOrd="0" destOrd="0" presId="urn:microsoft.com/office/officeart/2005/8/layout/hProcess9"/>
    <dgm:cxn modelId="{9918C8EE-72BB-4486-B8E5-E056701585B8}" type="presOf" srcId="{D3A2210B-8C9E-43E4-A609-438CC50EC305}" destId="{BABCF7B8-3901-4050-A9A3-5F5324BBA4BD}" srcOrd="0" destOrd="0" presId="urn:microsoft.com/office/officeart/2005/8/layout/hProcess9"/>
    <dgm:cxn modelId="{2000A4F2-D8F7-418F-9B61-E9664327C78B}" srcId="{4F77FB4B-B64A-4058-9655-CBEC7BD4D36E}" destId="{8141CBE4-6E39-456A-AC88-6FA400F03212}" srcOrd="1" destOrd="0" parTransId="{7BCAF0E7-BE54-4436-9F24-B2648F8A6083}" sibTransId="{FA16FDED-CD30-438E-8913-9710E66BFAC3}"/>
    <dgm:cxn modelId="{C24F77E8-078B-4474-AD63-B92F6E3A586F}" type="presParOf" srcId="{599E1127-E9BC-43EA-B9E6-AAF26507236B}" destId="{0C673E89-1146-4240-9085-5199A66A4EED}" srcOrd="0" destOrd="0" presId="urn:microsoft.com/office/officeart/2005/8/layout/hProcess9"/>
    <dgm:cxn modelId="{1F6F759D-98F3-4B69-B981-D4E6A25AA2E9}" type="presParOf" srcId="{599E1127-E9BC-43EA-B9E6-AAF26507236B}" destId="{82670AA8-2093-484A-8CBC-3DE1FE62ABDF}" srcOrd="1" destOrd="0" presId="urn:microsoft.com/office/officeart/2005/8/layout/hProcess9"/>
    <dgm:cxn modelId="{D342A5FC-8438-4426-BFC5-55FAF29A5FEB}" type="presParOf" srcId="{82670AA8-2093-484A-8CBC-3DE1FE62ABDF}" destId="{4589C22F-14B9-4974-895A-B28CC218DFF4}" srcOrd="0" destOrd="0" presId="urn:microsoft.com/office/officeart/2005/8/layout/hProcess9"/>
    <dgm:cxn modelId="{A4D1FEE5-F86C-42BA-908C-F33501EFE7F2}" type="presParOf" srcId="{82670AA8-2093-484A-8CBC-3DE1FE62ABDF}" destId="{E59B7230-E551-4874-B51F-BBA30402FAFF}" srcOrd="1" destOrd="0" presId="urn:microsoft.com/office/officeart/2005/8/layout/hProcess9"/>
    <dgm:cxn modelId="{C788153B-52F6-4CAB-9AD9-061546F75773}" type="presParOf" srcId="{82670AA8-2093-484A-8CBC-3DE1FE62ABDF}" destId="{A5D02AB9-4466-460B-97EF-29F96DD36E1B}" srcOrd="2" destOrd="0" presId="urn:microsoft.com/office/officeart/2005/8/layout/hProcess9"/>
    <dgm:cxn modelId="{B4B2E36B-6821-49C4-B8DA-FC7E0A59740A}" type="presParOf" srcId="{82670AA8-2093-484A-8CBC-3DE1FE62ABDF}" destId="{482A113C-65AB-4C8F-8CB8-4A8B558C6477}" srcOrd="3" destOrd="0" presId="urn:microsoft.com/office/officeart/2005/8/layout/hProcess9"/>
    <dgm:cxn modelId="{4129EB67-E042-4601-978F-77A7FBF22441}" type="presParOf" srcId="{82670AA8-2093-484A-8CBC-3DE1FE62ABDF}" destId="{BABCF7B8-3901-4050-A9A3-5F5324BBA4BD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8D0925-8A19-4DEB-B48F-86A5841B7A72}">
      <dsp:nvSpPr>
        <dsp:cNvPr id="0" name=""/>
        <dsp:cNvSpPr/>
      </dsp:nvSpPr>
      <dsp:spPr>
        <a:xfrm>
          <a:off x="843" y="2628"/>
          <a:ext cx="7350025" cy="14666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3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3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3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3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b="1" kern="1200" dirty="0">
              <a:solidFill>
                <a:schemeClr val="bg2">
                  <a:lumMod val="10000"/>
                </a:schemeClr>
              </a:solidFill>
            </a:rPr>
            <a:t>Глагол неопределенной формы</a:t>
          </a:r>
        </a:p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b="1" kern="1200" dirty="0">
              <a:solidFill>
                <a:schemeClr val="bg2">
                  <a:lumMod val="10000"/>
                </a:schemeClr>
              </a:solidFill>
            </a:rPr>
            <a:t>Сов. или </a:t>
          </a:r>
          <a:r>
            <a:rPr lang="ru-RU" sz="3300" b="1" kern="1200" dirty="0" err="1">
              <a:solidFill>
                <a:schemeClr val="bg2">
                  <a:lumMod val="10000"/>
                </a:schemeClr>
              </a:solidFill>
            </a:rPr>
            <a:t>Невов.вида</a:t>
          </a:r>
          <a:endParaRPr lang="ru-RU" sz="3300" b="1" kern="1200" dirty="0">
            <a:solidFill>
              <a:schemeClr val="bg2">
                <a:lumMod val="10000"/>
              </a:schemeClr>
            </a:solidFill>
          </a:endParaRPr>
        </a:p>
      </dsp:txBody>
      <dsp:txXfrm>
        <a:off x="43799" y="45584"/>
        <a:ext cx="7264113" cy="1380720"/>
      </dsp:txXfrm>
    </dsp:sp>
    <dsp:sp modelId="{BF6F1739-846A-4A26-8E14-122EDF888967}">
      <dsp:nvSpPr>
        <dsp:cNvPr id="0" name=""/>
        <dsp:cNvSpPr/>
      </dsp:nvSpPr>
      <dsp:spPr>
        <a:xfrm>
          <a:off x="2549604" y="1598721"/>
          <a:ext cx="4801264" cy="14666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5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5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5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5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>
              <a:solidFill>
                <a:schemeClr val="bg2">
                  <a:lumMod val="10000"/>
                </a:schemeClr>
              </a:solidFill>
            </a:rPr>
            <a:t>Настоящее и будущее время</a:t>
          </a:r>
        </a:p>
      </dsp:txBody>
      <dsp:txXfrm>
        <a:off x="2592560" y="1641677"/>
        <a:ext cx="4715352" cy="1380720"/>
      </dsp:txXfrm>
    </dsp:sp>
    <dsp:sp modelId="{F3CCEE92-BCB6-4885-A462-957D2925D5FF}">
      <dsp:nvSpPr>
        <dsp:cNvPr id="0" name=""/>
        <dsp:cNvSpPr/>
      </dsp:nvSpPr>
      <dsp:spPr>
        <a:xfrm>
          <a:off x="4999613" y="3194813"/>
          <a:ext cx="2351255" cy="1466632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6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>
              <a:solidFill>
                <a:schemeClr val="bg2">
                  <a:lumMod val="10000"/>
                </a:schemeClr>
              </a:solidFill>
            </a:rPr>
            <a:t>имеет</a:t>
          </a:r>
        </a:p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>
              <a:solidFill>
                <a:schemeClr val="bg2">
                  <a:lumMod val="10000"/>
                </a:schemeClr>
              </a:solidFill>
            </a:rPr>
            <a:t>спряжение</a:t>
          </a:r>
        </a:p>
      </dsp:txBody>
      <dsp:txXfrm>
        <a:off x="5042569" y="3237769"/>
        <a:ext cx="2265343" cy="1380720"/>
      </dsp:txXfrm>
    </dsp:sp>
    <dsp:sp modelId="{7B64A233-4A74-4500-8BCC-6E880581359E}">
      <dsp:nvSpPr>
        <dsp:cNvPr id="0" name=""/>
        <dsp:cNvSpPr/>
      </dsp:nvSpPr>
      <dsp:spPr>
        <a:xfrm>
          <a:off x="2549604" y="3194813"/>
          <a:ext cx="2351255" cy="14666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6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6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6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6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>
              <a:solidFill>
                <a:schemeClr val="bg2">
                  <a:lumMod val="10000"/>
                </a:schemeClr>
              </a:solidFill>
            </a:rPr>
            <a:t>Число</a:t>
          </a:r>
        </a:p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>
              <a:solidFill>
                <a:schemeClr val="bg2">
                  <a:lumMod val="10000"/>
                </a:schemeClr>
              </a:solidFill>
            </a:rPr>
            <a:t>лицо</a:t>
          </a:r>
        </a:p>
      </dsp:txBody>
      <dsp:txXfrm>
        <a:off x="2592560" y="3237769"/>
        <a:ext cx="2265343" cy="1380720"/>
      </dsp:txXfrm>
    </dsp:sp>
    <dsp:sp modelId="{F0D2C23F-06C8-44BC-A796-0FA59C8802B2}">
      <dsp:nvSpPr>
        <dsp:cNvPr id="0" name=""/>
        <dsp:cNvSpPr/>
      </dsp:nvSpPr>
      <dsp:spPr>
        <a:xfrm>
          <a:off x="843" y="1598721"/>
          <a:ext cx="2351255" cy="146663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solidFill>
            <a:schemeClr val="accent1"/>
          </a:solidFill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5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>
              <a:solidFill>
                <a:schemeClr val="bg2">
                  <a:lumMod val="10000"/>
                </a:schemeClr>
              </a:solidFill>
            </a:rPr>
            <a:t>Прошедшее время</a:t>
          </a:r>
        </a:p>
      </dsp:txBody>
      <dsp:txXfrm>
        <a:off x="43799" y="1641677"/>
        <a:ext cx="2265343" cy="1380720"/>
      </dsp:txXfrm>
    </dsp:sp>
    <dsp:sp modelId="{34B9AE03-2D05-4B41-A011-85D38E7995F7}">
      <dsp:nvSpPr>
        <dsp:cNvPr id="0" name=""/>
        <dsp:cNvSpPr/>
      </dsp:nvSpPr>
      <dsp:spPr>
        <a:xfrm>
          <a:off x="843" y="3194813"/>
          <a:ext cx="2351255" cy="146663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solidFill>
            <a:schemeClr val="accent1"/>
          </a:solidFill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6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>
              <a:solidFill>
                <a:schemeClr val="bg2">
                  <a:lumMod val="10000"/>
                </a:schemeClr>
              </a:solidFill>
            </a:rPr>
            <a:t>РОД</a:t>
          </a:r>
        </a:p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>
              <a:solidFill>
                <a:schemeClr val="bg2">
                  <a:lumMod val="10000"/>
                </a:schemeClr>
              </a:solidFill>
            </a:rPr>
            <a:t>число</a:t>
          </a:r>
        </a:p>
      </dsp:txBody>
      <dsp:txXfrm>
        <a:off x="43799" y="3237769"/>
        <a:ext cx="2265343" cy="13807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8EA307-069C-4D91-8312-CD1D86E38A6D}">
      <dsp:nvSpPr>
        <dsp:cNvPr id="0" name=""/>
        <dsp:cNvSpPr/>
      </dsp:nvSpPr>
      <dsp:spPr>
        <a:xfrm>
          <a:off x="359715" y="1131"/>
          <a:ext cx="2859012" cy="14295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2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2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b="1" kern="1200" dirty="0" err="1"/>
            <a:t>Неусекаемая</a:t>
          </a:r>
          <a:r>
            <a:rPr lang="ru-RU" sz="3500" b="1" kern="1200" dirty="0"/>
            <a:t> основа</a:t>
          </a:r>
        </a:p>
      </dsp:txBody>
      <dsp:txXfrm>
        <a:off x="401584" y="43000"/>
        <a:ext cx="2775274" cy="1345768"/>
      </dsp:txXfrm>
    </dsp:sp>
    <dsp:sp modelId="{8B3C9C32-ACAC-420A-9F01-8F445D42DC70}">
      <dsp:nvSpPr>
        <dsp:cNvPr id="0" name=""/>
        <dsp:cNvSpPr/>
      </dsp:nvSpPr>
      <dsp:spPr>
        <a:xfrm>
          <a:off x="645617" y="1430638"/>
          <a:ext cx="285901" cy="10721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2129"/>
              </a:lnTo>
              <a:lnTo>
                <a:pt x="285901" y="107212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8AE4CD-D9A2-4A11-856E-73C3DF7A4528}">
      <dsp:nvSpPr>
        <dsp:cNvPr id="0" name=""/>
        <dsp:cNvSpPr/>
      </dsp:nvSpPr>
      <dsp:spPr>
        <a:xfrm>
          <a:off x="931518" y="1788014"/>
          <a:ext cx="2625191" cy="14295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/>
            <a:t>Полз-</a:t>
          </a:r>
          <a:r>
            <a:rPr lang="ru-RU" sz="2800" b="1" kern="1200" dirty="0">
              <a:solidFill>
                <a:srgbClr val="FF0000"/>
              </a:solidFill>
            </a:rPr>
            <a:t>а</a:t>
          </a:r>
          <a:r>
            <a:rPr lang="ru-RU" sz="2800" b="1" kern="1200" dirty="0"/>
            <a:t>-</a:t>
          </a:r>
          <a:r>
            <a:rPr lang="ru-RU" sz="2800" b="1" kern="1200" dirty="0" err="1"/>
            <a:t>ть</a:t>
          </a:r>
          <a:endParaRPr lang="ru-RU" sz="2800" b="1" kern="1200" dirty="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/>
            <a:t>Полз-</a:t>
          </a:r>
          <a:r>
            <a:rPr lang="ru-RU" sz="2800" b="1" kern="1200" dirty="0">
              <a:solidFill>
                <a:srgbClr val="FF0000"/>
              </a:solidFill>
            </a:rPr>
            <a:t>а</a:t>
          </a:r>
          <a:r>
            <a:rPr lang="ru-RU" sz="2800" b="1" kern="1200" dirty="0"/>
            <a:t>-</a:t>
          </a:r>
          <a:r>
            <a:rPr lang="ru-RU" sz="2800" b="1" kern="1200" dirty="0" err="1"/>
            <a:t>ет</a:t>
          </a:r>
          <a:endParaRPr lang="ru-RU" sz="2800" b="1" kern="1200" dirty="0"/>
        </a:p>
      </dsp:txBody>
      <dsp:txXfrm>
        <a:off x="973387" y="1829883"/>
        <a:ext cx="2541453" cy="1345768"/>
      </dsp:txXfrm>
    </dsp:sp>
    <dsp:sp modelId="{13D5EB82-A659-4676-873C-EAAE973A27AD}">
      <dsp:nvSpPr>
        <dsp:cNvPr id="0" name=""/>
        <dsp:cNvSpPr/>
      </dsp:nvSpPr>
      <dsp:spPr>
        <a:xfrm>
          <a:off x="645617" y="1430638"/>
          <a:ext cx="285901" cy="28590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9012"/>
              </a:lnTo>
              <a:lnTo>
                <a:pt x="285901" y="285901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36FC4-98D7-4B1F-A00F-3F78C22B74EF}">
      <dsp:nvSpPr>
        <dsp:cNvPr id="0" name=""/>
        <dsp:cNvSpPr/>
      </dsp:nvSpPr>
      <dsp:spPr>
        <a:xfrm>
          <a:off x="931518" y="3574897"/>
          <a:ext cx="2287210" cy="14295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5775273"/>
              <a:satOff val="5219"/>
              <a:lumOff val="589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/>
            <a:t>суффикс сохраняется</a:t>
          </a:r>
        </a:p>
      </dsp:txBody>
      <dsp:txXfrm>
        <a:off x="973387" y="3616766"/>
        <a:ext cx="2203472" cy="1345768"/>
      </dsp:txXfrm>
    </dsp:sp>
    <dsp:sp modelId="{92C1CC2C-449B-4EBA-A4F8-BC3CAF51C26A}">
      <dsp:nvSpPr>
        <dsp:cNvPr id="0" name=""/>
        <dsp:cNvSpPr/>
      </dsp:nvSpPr>
      <dsp:spPr>
        <a:xfrm>
          <a:off x="3933481" y="1131"/>
          <a:ext cx="2859012" cy="14295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7325818"/>
                <a:satOff val="15657"/>
                <a:lumOff val="1768"/>
                <a:alphaOff val="0"/>
                <a:tint val="92000"/>
                <a:satMod val="170000"/>
              </a:schemeClr>
            </a:gs>
            <a:gs pos="15000">
              <a:schemeClr val="accent2">
                <a:hueOff val="-17325818"/>
                <a:satOff val="15657"/>
                <a:lumOff val="1768"/>
                <a:alphaOff val="0"/>
                <a:tint val="92000"/>
                <a:shade val="99000"/>
                <a:satMod val="170000"/>
              </a:schemeClr>
            </a:gs>
            <a:gs pos="62000">
              <a:schemeClr val="accent2">
                <a:hueOff val="-17325818"/>
                <a:satOff val="15657"/>
                <a:lumOff val="1768"/>
                <a:alphaOff val="0"/>
                <a:tint val="96000"/>
                <a:shade val="80000"/>
                <a:satMod val="170000"/>
              </a:schemeClr>
            </a:gs>
            <a:gs pos="97000">
              <a:schemeClr val="accent2">
                <a:hueOff val="-17325818"/>
                <a:satOff val="15657"/>
                <a:lumOff val="1768"/>
                <a:alphaOff val="0"/>
                <a:tint val="98000"/>
                <a:shade val="63000"/>
                <a:satMod val="170000"/>
              </a:schemeClr>
            </a:gs>
            <a:gs pos="100000">
              <a:schemeClr val="accent2">
                <a:hueOff val="-17325818"/>
                <a:satOff val="15657"/>
                <a:lumOff val="1768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b="1" kern="1200" dirty="0"/>
            <a:t>Усекаемая основа</a:t>
          </a:r>
        </a:p>
      </dsp:txBody>
      <dsp:txXfrm>
        <a:off x="3975350" y="43000"/>
        <a:ext cx="2775274" cy="1345768"/>
      </dsp:txXfrm>
    </dsp:sp>
    <dsp:sp modelId="{AE32CDB0-4C89-4C9E-BCC4-50461E568406}">
      <dsp:nvSpPr>
        <dsp:cNvPr id="0" name=""/>
        <dsp:cNvSpPr/>
      </dsp:nvSpPr>
      <dsp:spPr>
        <a:xfrm>
          <a:off x="4219383" y="1430638"/>
          <a:ext cx="285901" cy="10721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2129"/>
              </a:lnTo>
              <a:lnTo>
                <a:pt x="285901" y="107212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DEC338-39D1-4E9C-A0C8-F5C47D734E1A}">
      <dsp:nvSpPr>
        <dsp:cNvPr id="0" name=""/>
        <dsp:cNvSpPr/>
      </dsp:nvSpPr>
      <dsp:spPr>
        <a:xfrm>
          <a:off x="4505284" y="1788014"/>
          <a:ext cx="2983871" cy="14295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11550546"/>
              <a:satOff val="10438"/>
              <a:lumOff val="1179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/>
            <a:t>Суш-</a:t>
          </a:r>
          <a:r>
            <a:rPr lang="ru-RU" sz="2800" b="1" kern="1200" dirty="0">
              <a:solidFill>
                <a:srgbClr val="FF0000"/>
              </a:solidFill>
            </a:rPr>
            <a:t>и</a:t>
          </a:r>
          <a:r>
            <a:rPr lang="ru-RU" sz="2800" b="1" kern="1200" dirty="0"/>
            <a:t>-</a:t>
          </a:r>
          <a:r>
            <a:rPr lang="ru-RU" sz="2800" b="1" kern="1200" dirty="0" err="1"/>
            <a:t>ть</a:t>
          </a:r>
          <a:r>
            <a:rPr lang="ru-RU" sz="2800" b="1" kern="1200" dirty="0"/>
            <a:t> - суш-</a:t>
          </a:r>
          <a:r>
            <a:rPr lang="ru-RU" sz="2800" b="1" kern="1200" dirty="0" err="1"/>
            <a:t>ит</a:t>
          </a:r>
          <a:endParaRPr lang="ru-RU" sz="2800" b="1" kern="1200" dirty="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/>
            <a:t>Вид-</a:t>
          </a:r>
          <a:r>
            <a:rPr lang="ru-RU" sz="2800" b="1" kern="1200" dirty="0">
              <a:solidFill>
                <a:srgbClr val="FF0000"/>
              </a:solidFill>
            </a:rPr>
            <a:t>е</a:t>
          </a:r>
          <a:r>
            <a:rPr lang="ru-RU" sz="2800" b="1" kern="1200" dirty="0"/>
            <a:t>-</a:t>
          </a:r>
          <a:r>
            <a:rPr lang="ru-RU" sz="2800" b="1" kern="1200" dirty="0" err="1"/>
            <a:t>ть</a:t>
          </a:r>
          <a:r>
            <a:rPr lang="ru-RU" sz="2800" b="1" kern="1200" dirty="0"/>
            <a:t> – вид-</a:t>
          </a:r>
          <a:r>
            <a:rPr lang="ru-RU" sz="2800" b="1" kern="1200" dirty="0" err="1"/>
            <a:t>ит</a:t>
          </a:r>
          <a:endParaRPr lang="ru-RU" sz="2800" b="1" kern="1200" dirty="0"/>
        </a:p>
      </dsp:txBody>
      <dsp:txXfrm>
        <a:off x="4547153" y="1829883"/>
        <a:ext cx="2900133" cy="1345768"/>
      </dsp:txXfrm>
    </dsp:sp>
    <dsp:sp modelId="{3294E7DC-CD00-43E9-877E-69F2723A1024}">
      <dsp:nvSpPr>
        <dsp:cNvPr id="0" name=""/>
        <dsp:cNvSpPr/>
      </dsp:nvSpPr>
      <dsp:spPr>
        <a:xfrm>
          <a:off x="4219383" y="1430638"/>
          <a:ext cx="285901" cy="28590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9012"/>
              </a:lnTo>
              <a:lnTo>
                <a:pt x="285901" y="285901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13EF38-B7B2-4F3B-B741-5CAF86A621AE}">
      <dsp:nvSpPr>
        <dsp:cNvPr id="0" name=""/>
        <dsp:cNvSpPr/>
      </dsp:nvSpPr>
      <dsp:spPr>
        <a:xfrm>
          <a:off x="4505284" y="3574897"/>
          <a:ext cx="2287210" cy="14295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17325818"/>
              <a:satOff val="15657"/>
              <a:lumOff val="1768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/>
            <a:t>суффикс исчезает</a:t>
          </a:r>
        </a:p>
      </dsp:txBody>
      <dsp:txXfrm>
        <a:off x="4547153" y="3616766"/>
        <a:ext cx="2203472" cy="13457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61E9F0-B315-42D5-9CEB-AA70986661A4}">
      <dsp:nvSpPr>
        <dsp:cNvPr id="0" name=""/>
        <dsp:cNvSpPr/>
      </dsp:nvSpPr>
      <dsp:spPr>
        <a:xfrm>
          <a:off x="795" y="1661"/>
          <a:ext cx="6934840" cy="14586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36220" tIns="236220" rIns="236220" bIns="236220" numCol="1" spcCol="1270" anchor="ctr" anchorCtr="0">
          <a:noAutofit/>
        </a:bodyPr>
        <a:lstStyle/>
        <a:p>
          <a:pPr marL="0" lvl="0" indent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200" b="1" kern="1200" dirty="0"/>
            <a:t>Усекаемая основа</a:t>
          </a:r>
        </a:p>
      </dsp:txBody>
      <dsp:txXfrm>
        <a:off x="43517" y="44383"/>
        <a:ext cx="6849396" cy="1373193"/>
      </dsp:txXfrm>
    </dsp:sp>
    <dsp:sp modelId="{9C98E952-C67B-4154-948E-5265F3B3FE21}">
      <dsp:nvSpPr>
        <dsp:cNvPr id="0" name=""/>
        <dsp:cNvSpPr/>
      </dsp:nvSpPr>
      <dsp:spPr>
        <a:xfrm>
          <a:off x="1419834" y="3165650"/>
          <a:ext cx="4530052" cy="14586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b="1" kern="1200" dirty="0"/>
            <a:t>II </a:t>
          </a:r>
          <a:r>
            <a:rPr lang="ru-RU" sz="5400" b="1" kern="1200" dirty="0"/>
            <a:t>спряжение</a:t>
          </a:r>
        </a:p>
      </dsp:txBody>
      <dsp:txXfrm>
        <a:off x="1462556" y="3208372"/>
        <a:ext cx="4444608" cy="1373193"/>
      </dsp:txXfrm>
    </dsp:sp>
    <dsp:sp modelId="{3F6F9BD9-0DC8-4AF3-A07F-A3812410800A}">
      <dsp:nvSpPr>
        <dsp:cNvPr id="0" name=""/>
        <dsp:cNvSpPr/>
      </dsp:nvSpPr>
      <dsp:spPr>
        <a:xfrm>
          <a:off x="26929" y="1574729"/>
          <a:ext cx="2218438" cy="14586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b="1" kern="1200" dirty="0"/>
            <a:t>-и-</a:t>
          </a:r>
          <a:r>
            <a:rPr lang="ru-RU" sz="4800" b="1" kern="1200" dirty="0" err="1"/>
            <a:t>ть</a:t>
          </a:r>
          <a:endParaRPr lang="ru-RU" sz="4800" b="1" kern="1200" dirty="0"/>
        </a:p>
      </dsp:txBody>
      <dsp:txXfrm>
        <a:off x="69651" y="1617451"/>
        <a:ext cx="2132994" cy="1373193"/>
      </dsp:txXfrm>
    </dsp:sp>
    <dsp:sp modelId="{D42F67FF-D479-47D7-82FF-E480C7B8CCDA}">
      <dsp:nvSpPr>
        <dsp:cNvPr id="0" name=""/>
        <dsp:cNvSpPr/>
      </dsp:nvSpPr>
      <dsp:spPr>
        <a:xfrm>
          <a:off x="2321127" y="1581468"/>
          <a:ext cx="2218438" cy="14586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b="1" kern="1200" dirty="0"/>
            <a:t>-е-</a:t>
          </a:r>
          <a:r>
            <a:rPr lang="ru-RU" sz="4800" b="1" kern="1200" dirty="0" err="1"/>
            <a:t>ть</a:t>
          </a:r>
          <a:endParaRPr lang="ru-RU" sz="4800" b="1" kern="1200" dirty="0"/>
        </a:p>
      </dsp:txBody>
      <dsp:txXfrm>
        <a:off x="2363849" y="1624190"/>
        <a:ext cx="2132994" cy="1373193"/>
      </dsp:txXfrm>
    </dsp:sp>
    <dsp:sp modelId="{1424FA3C-4E89-4ACC-A7F8-DA308895CC10}">
      <dsp:nvSpPr>
        <dsp:cNvPr id="0" name=""/>
        <dsp:cNvSpPr/>
      </dsp:nvSpPr>
      <dsp:spPr>
        <a:xfrm>
          <a:off x="4615304" y="1581468"/>
          <a:ext cx="2218438" cy="14586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b="1" kern="1200" dirty="0" err="1"/>
            <a:t>Шипящ</a:t>
          </a:r>
          <a:r>
            <a:rPr lang="ru-RU" sz="3400" b="1" kern="1200" dirty="0"/>
            <a:t>.+ а -</a:t>
          </a:r>
          <a:r>
            <a:rPr lang="ru-RU" sz="3400" b="1" kern="1200" dirty="0" err="1"/>
            <a:t>ть</a:t>
          </a:r>
          <a:endParaRPr lang="ru-RU" sz="3400" b="1" kern="1200" dirty="0"/>
        </a:p>
      </dsp:txBody>
      <dsp:txXfrm>
        <a:off x="4658026" y="1624190"/>
        <a:ext cx="2132994" cy="13731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61E9F0-B315-42D5-9CEB-AA70986661A4}">
      <dsp:nvSpPr>
        <dsp:cNvPr id="0" name=""/>
        <dsp:cNvSpPr/>
      </dsp:nvSpPr>
      <dsp:spPr>
        <a:xfrm>
          <a:off x="795" y="1661"/>
          <a:ext cx="6934840" cy="145863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b="1" kern="1200" dirty="0" err="1"/>
            <a:t>неусекаемая</a:t>
          </a:r>
          <a:r>
            <a:rPr lang="ru-RU" sz="3800" b="1" kern="1200" dirty="0"/>
            <a:t> основа и усекаемая основа</a:t>
          </a:r>
        </a:p>
      </dsp:txBody>
      <dsp:txXfrm>
        <a:off x="43517" y="44383"/>
        <a:ext cx="6849396" cy="1373193"/>
      </dsp:txXfrm>
    </dsp:sp>
    <dsp:sp modelId="{9C98E952-C67B-4154-948E-5265F3B3FE21}">
      <dsp:nvSpPr>
        <dsp:cNvPr id="0" name=""/>
        <dsp:cNvSpPr/>
      </dsp:nvSpPr>
      <dsp:spPr>
        <a:xfrm>
          <a:off x="1419834" y="3165650"/>
          <a:ext cx="4530052" cy="145863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b="1" kern="1200" dirty="0"/>
            <a:t>I </a:t>
          </a:r>
          <a:r>
            <a:rPr lang="ru-RU" sz="5400" b="1" kern="1200" dirty="0"/>
            <a:t>спряжение</a:t>
          </a:r>
        </a:p>
      </dsp:txBody>
      <dsp:txXfrm>
        <a:off x="1462556" y="3208372"/>
        <a:ext cx="4444608" cy="1373193"/>
      </dsp:txXfrm>
    </dsp:sp>
    <dsp:sp modelId="{3F6F9BD9-0DC8-4AF3-A07F-A3812410800A}">
      <dsp:nvSpPr>
        <dsp:cNvPr id="0" name=""/>
        <dsp:cNvSpPr/>
      </dsp:nvSpPr>
      <dsp:spPr>
        <a:xfrm>
          <a:off x="26929" y="1574729"/>
          <a:ext cx="2218438" cy="145863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b="1" kern="1200" dirty="0"/>
            <a:t>-о-</a:t>
          </a:r>
          <a:r>
            <a:rPr lang="ru-RU" sz="4800" b="1" kern="1200" dirty="0" err="1"/>
            <a:t>ть</a:t>
          </a:r>
          <a:endParaRPr lang="ru-RU" sz="4800" b="1" kern="1200" dirty="0"/>
        </a:p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b="1" kern="1200" dirty="0"/>
            <a:t>-ы-</a:t>
          </a:r>
          <a:r>
            <a:rPr lang="ru-RU" sz="4800" b="1" kern="1200" dirty="0" err="1"/>
            <a:t>ть</a:t>
          </a:r>
          <a:endParaRPr lang="ru-RU" sz="4800" b="1" kern="1200" dirty="0"/>
        </a:p>
      </dsp:txBody>
      <dsp:txXfrm>
        <a:off x="69651" y="1617451"/>
        <a:ext cx="2132994" cy="1373193"/>
      </dsp:txXfrm>
    </dsp:sp>
    <dsp:sp modelId="{D42F67FF-D479-47D7-82FF-E480C7B8CCDA}">
      <dsp:nvSpPr>
        <dsp:cNvPr id="0" name=""/>
        <dsp:cNvSpPr/>
      </dsp:nvSpPr>
      <dsp:spPr>
        <a:xfrm>
          <a:off x="2321127" y="1581468"/>
          <a:ext cx="2218438" cy="145863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b="1" kern="1200" dirty="0"/>
            <a:t>-у-</a:t>
          </a:r>
          <a:r>
            <a:rPr lang="ru-RU" sz="4800" b="1" kern="1200" dirty="0" err="1"/>
            <a:t>ть</a:t>
          </a:r>
          <a:endParaRPr lang="ru-RU" sz="4800" b="1" kern="1200" dirty="0"/>
        </a:p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b="1" kern="1200" dirty="0"/>
            <a:t>-я-</a:t>
          </a:r>
          <a:r>
            <a:rPr lang="ru-RU" sz="4800" b="1" kern="1200" dirty="0" err="1"/>
            <a:t>ть</a:t>
          </a:r>
          <a:endParaRPr lang="ru-RU" sz="4800" b="1" kern="1200" dirty="0"/>
        </a:p>
      </dsp:txBody>
      <dsp:txXfrm>
        <a:off x="2363849" y="1624190"/>
        <a:ext cx="2132994" cy="1373193"/>
      </dsp:txXfrm>
    </dsp:sp>
    <dsp:sp modelId="{1424FA3C-4E89-4ACC-A7F8-DA308895CC10}">
      <dsp:nvSpPr>
        <dsp:cNvPr id="0" name=""/>
        <dsp:cNvSpPr/>
      </dsp:nvSpPr>
      <dsp:spPr>
        <a:xfrm>
          <a:off x="4632186" y="1527951"/>
          <a:ext cx="2218438" cy="145863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1" kern="1200" dirty="0"/>
            <a:t>(не шип.) -а-</a:t>
          </a:r>
          <a:r>
            <a:rPr lang="ru-RU" sz="3600" b="1" kern="1200" dirty="0" err="1"/>
            <a:t>ть</a:t>
          </a:r>
          <a:endParaRPr lang="ru-RU" sz="3600" b="1" kern="1200" dirty="0"/>
        </a:p>
      </dsp:txBody>
      <dsp:txXfrm>
        <a:off x="4674908" y="1570673"/>
        <a:ext cx="2132994" cy="137319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D0F5DE-935A-4267-BEAB-AE2B2CEBEF24}">
      <dsp:nvSpPr>
        <dsp:cNvPr id="0" name=""/>
        <dsp:cNvSpPr/>
      </dsp:nvSpPr>
      <dsp:spPr>
        <a:xfrm>
          <a:off x="6275922" y="0"/>
          <a:ext cx="1788973" cy="4800600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Определяю спряжение</a:t>
          </a:r>
        </a:p>
      </dsp:txBody>
      <dsp:txXfrm>
        <a:off x="6275922" y="0"/>
        <a:ext cx="1788973" cy="1440180"/>
      </dsp:txXfrm>
    </dsp:sp>
    <dsp:sp modelId="{4FFCD86D-BA32-4A03-8EDB-0881790D3DBF}">
      <dsp:nvSpPr>
        <dsp:cNvPr id="0" name=""/>
        <dsp:cNvSpPr/>
      </dsp:nvSpPr>
      <dsp:spPr>
        <a:xfrm>
          <a:off x="4181529" y="0"/>
          <a:ext cx="1788973" cy="4800600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Шаг 3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Проверяю списки </a:t>
          </a:r>
          <a:r>
            <a:rPr lang="ru-RU" sz="2000" b="1" kern="1200" dirty="0" err="1"/>
            <a:t>искл</a:t>
          </a:r>
          <a:r>
            <a:rPr lang="ru-RU" sz="2000" b="1" kern="1200" dirty="0"/>
            <a:t>.</a:t>
          </a:r>
        </a:p>
      </dsp:txBody>
      <dsp:txXfrm>
        <a:off x="4181529" y="0"/>
        <a:ext cx="1788973" cy="1440180"/>
      </dsp:txXfrm>
    </dsp:sp>
    <dsp:sp modelId="{97D19183-AD73-420E-A815-0B24165BED80}">
      <dsp:nvSpPr>
        <dsp:cNvPr id="0" name=""/>
        <dsp:cNvSpPr/>
      </dsp:nvSpPr>
      <dsp:spPr>
        <a:xfrm>
          <a:off x="2094393" y="0"/>
          <a:ext cx="1788973" cy="4800600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Шаг 2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/>
            <a:t>См.суффикс</a:t>
          </a:r>
          <a:r>
            <a:rPr lang="ru-RU" sz="2000" b="1" kern="1200" dirty="0"/>
            <a:t> </a:t>
          </a:r>
          <a:r>
            <a:rPr lang="ru-RU" sz="2000" b="1" kern="1200" dirty="0" err="1"/>
            <a:t>н.ф</a:t>
          </a:r>
          <a:r>
            <a:rPr lang="ru-RU" sz="2000" b="1" kern="1200" dirty="0"/>
            <a:t>.</a:t>
          </a:r>
        </a:p>
      </dsp:txBody>
      <dsp:txXfrm>
        <a:off x="2094393" y="0"/>
        <a:ext cx="1788973" cy="1440180"/>
      </dsp:txXfrm>
    </dsp:sp>
    <dsp:sp modelId="{A3613C84-06D1-4889-8934-8FDD5F6F0819}">
      <dsp:nvSpPr>
        <dsp:cNvPr id="0" name=""/>
        <dsp:cNvSpPr/>
      </dsp:nvSpPr>
      <dsp:spPr>
        <a:xfrm>
          <a:off x="7257" y="0"/>
          <a:ext cx="1788973" cy="4800600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Шаг 1</a:t>
          </a:r>
        </a:p>
      </dsp:txBody>
      <dsp:txXfrm>
        <a:off x="7257" y="0"/>
        <a:ext cx="1788973" cy="1440180"/>
      </dsp:txXfrm>
    </dsp:sp>
    <dsp:sp modelId="{29E3C85A-9C98-4F31-AD8F-13F712D647A2}">
      <dsp:nvSpPr>
        <dsp:cNvPr id="0" name=""/>
        <dsp:cNvSpPr/>
      </dsp:nvSpPr>
      <dsp:spPr>
        <a:xfrm>
          <a:off x="156338" y="1793113"/>
          <a:ext cx="1490811" cy="246252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Ставим глагол в </a:t>
          </a:r>
          <a:r>
            <a:rPr lang="ru-RU" sz="2000" b="1" kern="1200" dirty="0" err="1"/>
            <a:t>н.ф</a:t>
          </a:r>
          <a:r>
            <a:rPr lang="ru-RU" sz="2000" b="1" kern="1200" dirty="0"/>
            <a:t>.</a:t>
          </a:r>
        </a:p>
      </dsp:txBody>
      <dsp:txXfrm>
        <a:off x="200002" y="1836777"/>
        <a:ext cx="1403483" cy="2375201"/>
      </dsp:txXfrm>
    </dsp:sp>
    <dsp:sp modelId="{486C71A8-E1A9-4044-82DE-4FD6666BBCDD}">
      <dsp:nvSpPr>
        <dsp:cNvPr id="0" name=""/>
        <dsp:cNvSpPr/>
      </dsp:nvSpPr>
      <dsp:spPr>
        <a:xfrm rot="19457599">
          <a:off x="1578124" y="2796099"/>
          <a:ext cx="734375" cy="27949"/>
        </a:xfrm>
        <a:custGeom>
          <a:avLst/>
          <a:gdLst/>
          <a:ahLst/>
          <a:cxnLst/>
          <a:rect l="0" t="0" r="0" b="0"/>
          <a:pathLst>
            <a:path>
              <a:moveTo>
                <a:pt x="0" y="13974"/>
              </a:moveTo>
              <a:lnTo>
                <a:pt x="734375" y="13974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/>
        </a:p>
      </dsp:txBody>
      <dsp:txXfrm>
        <a:off x="1926952" y="2791714"/>
        <a:ext cx="36718" cy="36718"/>
      </dsp:txXfrm>
    </dsp:sp>
    <dsp:sp modelId="{2F60CD80-2A30-427E-8662-3198F178E924}">
      <dsp:nvSpPr>
        <dsp:cNvPr id="0" name=""/>
        <dsp:cNvSpPr/>
      </dsp:nvSpPr>
      <dsp:spPr>
        <a:xfrm>
          <a:off x="2243474" y="1976617"/>
          <a:ext cx="1490811" cy="123830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Другие суффиксы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-а-, -ну-, -е-</a:t>
          </a:r>
        </a:p>
      </dsp:txBody>
      <dsp:txXfrm>
        <a:off x="2279743" y="2012886"/>
        <a:ext cx="1418273" cy="1165767"/>
      </dsp:txXfrm>
    </dsp:sp>
    <dsp:sp modelId="{8147AEF3-A139-4323-A3BD-8CBD405D75CB}">
      <dsp:nvSpPr>
        <dsp:cNvPr id="0" name=""/>
        <dsp:cNvSpPr/>
      </dsp:nvSpPr>
      <dsp:spPr>
        <a:xfrm rot="20459350">
          <a:off x="3716761" y="2477132"/>
          <a:ext cx="642599" cy="27949"/>
        </a:xfrm>
        <a:custGeom>
          <a:avLst/>
          <a:gdLst/>
          <a:ahLst/>
          <a:cxnLst/>
          <a:rect l="0" t="0" r="0" b="0"/>
          <a:pathLst>
            <a:path>
              <a:moveTo>
                <a:pt x="0" y="13974"/>
              </a:moveTo>
              <a:lnTo>
                <a:pt x="642599" y="13974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/>
        </a:p>
      </dsp:txBody>
      <dsp:txXfrm>
        <a:off x="4021995" y="2475042"/>
        <a:ext cx="32129" cy="32129"/>
      </dsp:txXfrm>
    </dsp:sp>
    <dsp:sp modelId="{DEC46548-8130-44C4-97D1-F8CD0ABE7169}">
      <dsp:nvSpPr>
        <dsp:cNvPr id="0" name=""/>
        <dsp:cNvSpPr/>
      </dsp:nvSpPr>
      <dsp:spPr>
        <a:xfrm>
          <a:off x="4341836" y="2013742"/>
          <a:ext cx="1490811" cy="7454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+брить, стелить</a:t>
          </a:r>
        </a:p>
      </dsp:txBody>
      <dsp:txXfrm>
        <a:off x="4363668" y="2035574"/>
        <a:ext cx="1447147" cy="701741"/>
      </dsp:txXfrm>
    </dsp:sp>
    <dsp:sp modelId="{2C14D3DD-AF5E-4CAC-8EC9-8C0FE41F13A2}">
      <dsp:nvSpPr>
        <dsp:cNvPr id="0" name=""/>
        <dsp:cNvSpPr/>
      </dsp:nvSpPr>
      <dsp:spPr>
        <a:xfrm rot="21408982">
          <a:off x="5832195" y="2356198"/>
          <a:ext cx="586003" cy="27949"/>
        </a:xfrm>
        <a:custGeom>
          <a:avLst/>
          <a:gdLst/>
          <a:ahLst/>
          <a:cxnLst/>
          <a:rect l="0" t="0" r="0" b="0"/>
          <a:pathLst>
            <a:path>
              <a:moveTo>
                <a:pt x="0" y="13974"/>
              </a:moveTo>
              <a:lnTo>
                <a:pt x="586003" y="1397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/>
        </a:p>
      </dsp:txBody>
      <dsp:txXfrm>
        <a:off x="6110546" y="2355522"/>
        <a:ext cx="29300" cy="29300"/>
      </dsp:txXfrm>
    </dsp:sp>
    <dsp:sp modelId="{8186930D-6B09-4E3C-9DE5-EB7375F8A9A6}">
      <dsp:nvSpPr>
        <dsp:cNvPr id="0" name=""/>
        <dsp:cNvSpPr/>
      </dsp:nvSpPr>
      <dsp:spPr>
        <a:xfrm>
          <a:off x="6417746" y="1981197"/>
          <a:ext cx="1490811" cy="74540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I</a:t>
          </a:r>
          <a:r>
            <a:rPr lang="ru-RU" sz="2000" b="1" kern="1200" dirty="0"/>
            <a:t> </a:t>
          </a:r>
          <a:r>
            <a:rPr lang="ru-RU" sz="2000" b="1" kern="1200" dirty="0" err="1"/>
            <a:t>спр</a:t>
          </a:r>
          <a:r>
            <a:rPr lang="ru-RU" sz="2000" b="1" kern="1200" dirty="0"/>
            <a:t>.</a:t>
          </a:r>
        </a:p>
      </dsp:txBody>
      <dsp:txXfrm>
        <a:off x="6439578" y="2003029"/>
        <a:ext cx="1447147" cy="701741"/>
      </dsp:txXfrm>
    </dsp:sp>
    <dsp:sp modelId="{AECCF949-2E43-4911-9CD2-94A74F8063FD}">
      <dsp:nvSpPr>
        <dsp:cNvPr id="0" name=""/>
        <dsp:cNvSpPr/>
      </dsp:nvSpPr>
      <dsp:spPr>
        <a:xfrm rot="2912619">
          <a:off x="1494949" y="3347932"/>
          <a:ext cx="900725" cy="27949"/>
        </a:xfrm>
        <a:custGeom>
          <a:avLst/>
          <a:gdLst/>
          <a:ahLst/>
          <a:cxnLst/>
          <a:rect l="0" t="0" r="0" b="0"/>
          <a:pathLst>
            <a:path>
              <a:moveTo>
                <a:pt x="0" y="13974"/>
              </a:moveTo>
              <a:lnTo>
                <a:pt x="900725" y="13974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/>
        </a:p>
      </dsp:txBody>
      <dsp:txXfrm>
        <a:off x="1922794" y="3339388"/>
        <a:ext cx="45036" cy="45036"/>
      </dsp:txXfrm>
    </dsp:sp>
    <dsp:sp modelId="{12A08A17-8282-4C81-B6FE-A8A46400E639}">
      <dsp:nvSpPr>
        <dsp:cNvPr id="0" name=""/>
        <dsp:cNvSpPr/>
      </dsp:nvSpPr>
      <dsp:spPr>
        <a:xfrm>
          <a:off x="2243474" y="3326733"/>
          <a:ext cx="1490811" cy="74540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Суффикс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-и-</a:t>
          </a:r>
        </a:p>
      </dsp:txBody>
      <dsp:txXfrm>
        <a:off x="2265306" y="3348565"/>
        <a:ext cx="1447147" cy="701741"/>
      </dsp:txXfrm>
    </dsp:sp>
    <dsp:sp modelId="{BE4777B4-16A8-4D4B-98A4-B37DC1996C93}">
      <dsp:nvSpPr>
        <dsp:cNvPr id="0" name=""/>
        <dsp:cNvSpPr/>
      </dsp:nvSpPr>
      <dsp:spPr>
        <a:xfrm rot="21217140">
          <a:off x="3732234" y="3648656"/>
          <a:ext cx="662311" cy="27949"/>
        </a:xfrm>
        <a:custGeom>
          <a:avLst/>
          <a:gdLst/>
          <a:ahLst/>
          <a:cxnLst/>
          <a:rect l="0" t="0" r="0" b="0"/>
          <a:pathLst>
            <a:path>
              <a:moveTo>
                <a:pt x="0" y="13974"/>
              </a:moveTo>
              <a:lnTo>
                <a:pt x="662311" y="13974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/>
        </a:p>
      </dsp:txBody>
      <dsp:txXfrm>
        <a:off x="4046832" y="3646073"/>
        <a:ext cx="33115" cy="33115"/>
      </dsp:txXfrm>
    </dsp:sp>
    <dsp:sp modelId="{67F3A294-C109-4F66-97AD-48AEEC64C9DC}">
      <dsp:nvSpPr>
        <dsp:cNvPr id="0" name=""/>
        <dsp:cNvSpPr/>
      </dsp:nvSpPr>
      <dsp:spPr>
        <a:xfrm>
          <a:off x="4392493" y="3158174"/>
          <a:ext cx="1408622" cy="9353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+ 11 гл. </a:t>
          </a:r>
          <a:r>
            <a:rPr lang="ru-RU" sz="2000" b="1" kern="1200" dirty="0" err="1"/>
            <a:t>искл</a:t>
          </a:r>
          <a:r>
            <a:rPr lang="ru-RU" sz="2000" b="1" kern="1200" dirty="0"/>
            <a:t>.</a:t>
          </a:r>
        </a:p>
      </dsp:txBody>
      <dsp:txXfrm>
        <a:off x="4419887" y="3185568"/>
        <a:ext cx="1353834" cy="880517"/>
      </dsp:txXfrm>
    </dsp:sp>
    <dsp:sp modelId="{31E39188-21EC-4519-B37C-5D85A2322809}">
      <dsp:nvSpPr>
        <dsp:cNvPr id="0" name=""/>
        <dsp:cNvSpPr/>
      </dsp:nvSpPr>
      <dsp:spPr>
        <a:xfrm rot="21514378">
          <a:off x="5801019" y="3604018"/>
          <a:ext cx="629153" cy="27949"/>
        </a:xfrm>
        <a:custGeom>
          <a:avLst/>
          <a:gdLst/>
          <a:ahLst/>
          <a:cxnLst/>
          <a:rect l="0" t="0" r="0" b="0"/>
          <a:pathLst>
            <a:path>
              <a:moveTo>
                <a:pt x="0" y="13974"/>
              </a:moveTo>
              <a:lnTo>
                <a:pt x="629153" y="1397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/>
        </a:p>
      </dsp:txBody>
      <dsp:txXfrm>
        <a:off x="6099867" y="3602264"/>
        <a:ext cx="31457" cy="31457"/>
      </dsp:txXfrm>
    </dsp:sp>
    <dsp:sp modelId="{C8AF4061-EB02-43BA-A01C-FA8B26C7DC6F}">
      <dsp:nvSpPr>
        <dsp:cNvPr id="0" name=""/>
        <dsp:cNvSpPr/>
      </dsp:nvSpPr>
      <dsp:spPr>
        <a:xfrm>
          <a:off x="6430075" y="3237455"/>
          <a:ext cx="1490811" cy="74540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II</a:t>
          </a:r>
          <a:r>
            <a:rPr lang="ru-RU" sz="2000" b="1" kern="1200" dirty="0"/>
            <a:t> </a:t>
          </a:r>
          <a:r>
            <a:rPr lang="ru-RU" sz="2000" b="1" kern="1200" dirty="0" err="1"/>
            <a:t>спр</a:t>
          </a:r>
          <a:r>
            <a:rPr lang="ru-RU" sz="2000" b="1" kern="1200" dirty="0"/>
            <a:t>.</a:t>
          </a:r>
        </a:p>
      </dsp:txBody>
      <dsp:txXfrm>
        <a:off x="6451907" y="3259287"/>
        <a:ext cx="1447147" cy="70174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673E89-1146-4240-9085-5199A66A4EED}">
      <dsp:nvSpPr>
        <dsp:cNvPr id="0" name=""/>
        <dsp:cNvSpPr/>
      </dsp:nvSpPr>
      <dsp:spPr>
        <a:xfrm>
          <a:off x="564832" y="0"/>
          <a:ext cx="6401435" cy="4664075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89C22F-14B9-4974-895A-B28CC218DFF4}">
      <dsp:nvSpPr>
        <dsp:cNvPr id="0" name=""/>
        <dsp:cNvSpPr/>
      </dsp:nvSpPr>
      <dsp:spPr>
        <a:xfrm>
          <a:off x="643" y="1399222"/>
          <a:ext cx="2409915" cy="186563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1" kern="1200" dirty="0"/>
            <a:t>Ставлю глагол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1" kern="1200" dirty="0"/>
            <a:t> в </a:t>
          </a:r>
          <a:r>
            <a:rPr lang="ru-RU" sz="2700" b="1" kern="1200" dirty="0" err="1"/>
            <a:t>н.ф</a:t>
          </a:r>
          <a:r>
            <a:rPr lang="ru-RU" sz="2700" b="1" kern="1200" dirty="0"/>
            <a:t>.</a:t>
          </a:r>
        </a:p>
      </dsp:txBody>
      <dsp:txXfrm>
        <a:off x="91716" y="1490295"/>
        <a:ext cx="2227769" cy="1683484"/>
      </dsp:txXfrm>
    </dsp:sp>
    <dsp:sp modelId="{A5D02AB9-4466-460B-97EF-29F96DD36E1B}">
      <dsp:nvSpPr>
        <dsp:cNvPr id="0" name=""/>
        <dsp:cNvSpPr/>
      </dsp:nvSpPr>
      <dsp:spPr>
        <a:xfrm>
          <a:off x="2560592" y="1399222"/>
          <a:ext cx="2409915" cy="1865630"/>
        </a:xfrm>
        <a:prstGeom prst="roundRect">
          <a:avLst/>
        </a:prstGeom>
        <a:solidFill>
          <a:schemeClr val="accent5">
            <a:hueOff val="-1548259"/>
            <a:satOff val="15522"/>
            <a:lumOff val="-1078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1" kern="1200" dirty="0"/>
            <a:t>Определяю спряжение</a:t>
          </a:r>
        </a:p>
      </dsp:txBody>
      <dsp:txXfrm>
        <a:off x="2651665" y="1490295"/>
        <a:ext cx="2227769" cy="1683484"/>
      </dsp:txXfrm>
    </dsp:sp>
    <dsp:sp modelId="{BABCF7B8-3901-4050-A9A3-5F5324BBA4BD}">
      <dsp:nvSpPr>
        <dsp:cNvPr id="0" name=""/>
        <dsp:cNvSpPr/>
      </dsp:nvSpPr>
      <dsp:spPr>
        <a:xfrm>
          <a:off x="5120541" y="1184917"/>
          <a:ext cx="2409915" cy="2294239"/>
        </a:xfrm>
        <a:prstGeom prst="roundRect">
          <a:avLst/>
        </a:prstGeom>
        <a:solidFill>
          <a:schemeClr val="accent5">
            <a:hueOff val="-3096518"/>
            <a:satOff val="31044"/>
            <a:lumOff val="-215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/>
            <a:t>I</a:t>
          </a:r>
          <a:r>
            <a:rPr lang="ru-RU" sz="2700" b="1" kern="1200" dirty="0"/>
            <a:t> </a:t>
          </a:r>
          <a:r>
            <a:rPr lang="ru-RU" sz="2700" b="1" kern="1200" dirty="0" err="1"/>
            <a:t>спр</a:t>
          </a:r>
          <a:r>
            <a:rPr lang="ru-RU" sz="2700" b="1" kern="1200" dirty="0"/>
            <a:t>.</a:t>
          </a:r>
          <a:r>
            <a:rPr lang="en-US" sz="2700" b="1" kern="1200" dirty="0"/>
            <a:t> – </a:t>
          </a:r>
          <a:r>
            <a:rPr lang="ru-RU" sz="2700" b="1" kern="1200" dirty="0"/>
            <a:t>Е, 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1" kern="1200" dirty="0" err="1"/>
            <a:t>ут</a:t>
          </a:r>
          <a:r>
            <a:rPr lang="ru-RU" sz="2700" b="1" kern="1200" dirty="0"/>
            <a:t>/ют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/>
            <a:t>  II</a:t>
          </a:r>
          <a:r>
            <a:rPr lang="ru-RU" sz="2700" b="1" kern="1200" dirty="0"/>
            <a:t> </a:t>
          </a:r>
          <a:r>
            <a:rPr lang="ru-RU" sz="2700" b="1" kern="1200" dirty="0" err="1"/>
            <a:t>спр</a:t>
          </a:r>
          <a:r>
            <a:rPr lang="ru-RU" sz="2700" b="1" kern="1200" dirty="0"/>
            <a:t>. – И, </a:t>
          </a:r>
          <a:r>
            <a:rPr lang="ru-RU" sz="2700" b="1" kern="1200" dirty="0" err="1"/>
            <a:t>ат</a:t>
          </a:r>
          <a:r>
            <a:rPr lang="ru-RU" sz="2700" b="1" kern="1200" dirty="0"/>
            <a:t>/</a:t>
          </a:r>
          <a:r>
            <a:rPr lang="ru-RU" sz="2700" b="1" kern="1200" dirty="0" err="1"/>
            <a:t>ят</a:t>
          </a:r>
          <a:endParaRPr lang="ru-RU" sz="2700" b="1" kern="1200" dirty="0"/>
        </a:p>
      </dsp:txBody>
      <dsp:txXfrm>
        <a:off x="5232537" y="1296913"/>
        <a:ext cx="2185923" cy="20702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12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Овал 13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58ECC36-1F50-4647-A1AB-CD736BA8A0C9}" type="datetimeFigureOut">
              <a:rPr lang="ru-RU"/>
              <a:pPr>
                <a:defRPr/>
              </a:pPr>
              <a:t>24.12.2019</a:t>
            </a:fld>
            <a:endParaRPr lang="ru-RU"/>
          </a:p>
        </p:txBody>
      </p:sp>
      <p:sp>
        <p:nvSpPr>
          <p:cNvPr id="7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6FB2CD5-0E00-4242-BB61-C431E89A33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014D4-8678-49AC-AF8A-F823F448EBF5}" type="datetimeFigureOut">
              <a:rPr lang="ru-RU"/>
              <a:pPr>
                <a:defRPr/>
              </a:pPr>
              <a:t>24.12.2019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E109A-EF2F-4406-A2FD-C0B9707214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2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13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Овал 1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Овал 1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4887A79-AF6A-414D-8134-EB50EA6BC237}" type="datetimeFigureOut">
              <a:rPr lang="ru-RU"/>
              <a:pPr>
                <a:defRPr/>
              </a:pPr>
              <a:t>24.12.2019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3B16733-87F2-4DDF-91EE-AAD5DCB938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29E13-755B-4256-BE5E-96788902796C}" type="datetimeFigureOut">
              <a:rPr lang="ru-RU"/>
              <a:pPr>
                <a:defRPr/>
              </a:pPr>
              <a:t>24.12.2019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8EF9B-0EC0-42C6-9718-64C38414B6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F23D093-D9A2-4974-8AA4-05298CE40AF6}" type="datetimeFigureOut">
              <a:rPr lang="ru-RU"/>
              <a:pPr>
                <a:defRPr/>
              </a:pPr>
              <a:t>24.12.2019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121B91A-2600-4876-8ADA-33EB46340F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12007-0483-4C3F-9649-C9DE96F21D63}" type="datetimeFigureOut">
              <a:rPr lang="ru-RU"/>
              <a:pPr>
                <a:defRPr/>
              </a:pPr>
              <a:t>24.12.2019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918A74-562D-45FC-A8AC-C237705BD1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2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Прямоугольник 13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847B33F-5560-4C76-A134-405F4E874E76}" type="datetimeFigureOut">
              <a:rPr lang="ru-RU"/>
              <a:pPr>
                <a:defRPr/>
              </a:pPr>
              <a:t>24.12.2019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FD3DD5A-462E-4ABA-A61B-4A5A834A7B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0762D6D-D4BE-43BE-8066-A9AE879E3EE9}" type="datetimeFigureOut">
              <a:rPr lang="ru-RU"/>
              <a:pPr>
                <a:defRPr/>
              </a:pPr>
              <a:t>24.12.2019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F071CF3-D28D-4FDE-86D0-3B911DB84B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2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Блок-схема: процесс 13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Блок-схема: процесс 15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0D1343C-AF15-4B4D-B6F5-258CF456BA5A}" type="datetimeFigureOut">
              <a:rPr lang="ru-RU"/>
              <a:pPr>
                <a:defRPr/>
              </a:pPr>
              <a:t>24.12.2019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A01404E-1AB8-42D5-985D-8802092458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52F76-0A1D-4463-94E4-A3EE27782F6A}" type="datetimeFigureOut">
              <a:rPr lang="ru-RU"/>
              <a:pPr>
                <a:defRPr/>
              </a:pPr>
              <a:t>24.12.2019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17F1F-E0E7-44F3-A130-4738147AF6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88FF8-83A5-4B06-A942-DAD398643B82}" type="datetimeFigureOut">
              <a:rPr lang="ru-RU"/>
              <a:pPr>
                <a:defRPr/>
              </a:pPr>
              <a:t>24.12.2019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5030E-8B53-4660-85D8-5F135ED6B1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33" name="Текст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35D8D2F1-0E96-4E17-8403-D1D9063BB4C0}" type="datetimeFigureOut">
              <a:rPr lang="ru-RU"/>
              <a:pPr>
                <a:defRPr/>
              </a:pPr>
              <a:t>24.12.2019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1C44D1C-5C9D-4FA4-8C68-ACA244DEF5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2" r:id="rId2"/>
    <p:sldLayoutId id="2147483718" r:id="rId3"/>
    <p:sldLayoutId id="2147483713" r:id="rId4"/>
    <p:sldLayoutId id="2147483719" r:id="rId5"/>
    <p:sldLayoutId id="2147483714" r:id="rId6"/>
    <p:sldLayoutId id="2147483720" r:id="rId7"/>
    <p:sldLayoutId id="2147483721" r:id="rId8"/>
    <p:sldLayoutId id="2147483722" r:id="rId9"/>
    <p:sldLayoutId id="2147483715" r:id="rId10"/>
    <p:sldLayoutId id="214748371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495A7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495A74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495A74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495A74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495A74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495A74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495A74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495A74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495A74"/>
          </a:solidFill>
          <a:latin typeface="Corbel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00ADDC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8888" y="1125538"/>
            <a:ext cx="7407275" cy="14700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8800" b="1" dirty="0">
                <a:solidFill>
                  <a:schemeClr val="tx2">
                    <a:satMod val="130000"/>
                  </a:schemeClr>
                </a:solidFill>
              </a:rPr>
              <a:t>Глагол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8888" y="2492375"/>
            <a:ext cx="7407275" cy="1752600"/>
          </a:xfrm>
        </p:spPr>
        <p:txBody>
          <a:bodyPr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/>
              <a:t>Правописание личных окончаний.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/>
              <a:t>Два способа определения спряжения.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b="1" dirty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/>
              <a:t>3-4 класс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b="1" dirty="0"/>
          </a:p>
        </p:txBody>
      </p:sp>
      <p:sp>
        <p:nvSpPr>
          <p:cNvPr id="8196" name="Подзаголовок 2"/>
          <p:cNvSpPr txBox="1">
            <a:spLocks/>
          </p:cNvSpPr>
          <p:nvPr/>
        </p:nvSpPr>
        <p:spPr bwMode="auto">
          <a:xfrm>
            <a:off x="1411288" y="4292600"/>
            <a:ext cx="740727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/>
          <a:lstStyle/>
          <a:p>
            <a:pPr marL="26988" algn="r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ru-RU" sz="2600" b="1">
                <a:solidFill>
                  <a:srgbClr val="253143"/>
                </a:solidFill>
                <a:latin typeface="Corbel" pitchFamily="34" charset="0"/>
              </a:rPr>
              <a:t>Максимова Юлия Юрьевна</a:t>
            </a:r>
          </a:p>
          <a:p>
            <a:pPr marL="26988" algn="r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ru-RU" sz="2600" b="1">
                <a:solidFill>
                  <a:srgbClr val="253143"/>
                </a:solidFill>
                <a:latin typeface="Corbel" pitchFamily="34" charset="0"/>
              </a:rPr>
              <a:t>ГБОУ СОШ № 2090   (СП-2)</a:t>
            </a:r>
          </a:p>
          <a:p>
            <a:pPr marL="26988" algn="r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ru-RU" sz="2600" b="1">
                <a:solidFill>
                  <a:srgbClr val="253143"/>
                </a:solidFill>
                <a:latin typeface="Corbel" pitchFamily="34" charset="0"/>
              </a:rPr>
              <a:t>Москва</a:t>
            </a:r>
          </a:p>
          <a:p>
            <a:pPr marL="26988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ru-RU" sz="2600" b="1">
              <a:solidFill>
                <a:srgbClr val="253143"/>
              </a:solidFill>
              <a:latin typeface="Corbe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satMod val="130000"/>
                  </a:schemeClr>
                </a:solidFill>
              </a:rPr>
              <a:t>Изменение формы глагола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1435100" y="1524000"/>
          <a:ext cx="7351713" cy="4664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86848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ru-RU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b="1" dirty="0">
                <a:solidFill>
                  <a:schemeClr val="tx2">
                    <a:satMod val="130000"/>
                  </a:schemeClr>
                </a:solidFill>
              </a:rPr>
              <a:t>Лицо глаголов настоящего и будущего времени</a:t>
            </a:r>
            <a:br>
              <a:rPr lang="ru-RU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3600" dirty="0">
                <a:solidFill>
                  <a:schemeClr val="accent1">
                    <a:lumMod val="75000"/>
                  </a:schemeClr>
                </a:solidFill>
              </a:rPr>
              <a:t>Личные местоимения</a:t>
            </a:r>
            <a:br>
              <a:rPr lang="ru-RU" dirty="0">
                <a:solidFill>
                  <a:schemeClr val="tx2">
                    <a:satMod val="130000"/>
                  </a:schemeClr>
                </a:solidFill>
              </a:rPr>
            </a:b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graphicFrame>
        <p:nvGraphicFramePr>
          <p:cNvPr id="39964" name="Group 28"/>
          <p:cNvGraphicFramePr>
            <a:graphicFrameLocks noGrp="1"/>
          </p:cNvGraphicFramePr>
          <p:nvPr>
            <p:ph idx="1"/>
          </p:nvPr>
        </p:nvGraphicFramePr>
        <p:xfrm>
          <a:off x="1357313" y="2643188"/>
          <a:ext cx="7499350" cy="3292476"/>
        </p:xfrm>
        <a:graphic>
          <a:graphicData uri="http://schemas.openxmlformats.org/drawingml/2006/table">
            <a:tbl>
              <a:tblPr/>
              <a:tblGrid>
                <a:gridCol w="2500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8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03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31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AD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rbel" pitchFamily="34" charset="0"/>
                        </a:rPr>
                        <a:t>Ед.ч.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AD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rbel" pitchFamily="34" charset="0"/>
                        </a:rPr>
                        <a:t>Мн.ч.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A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31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</a:rPr>
                        <a:t>1-е лицо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3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</a:rPr>
                        <a:t>я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3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</a:rPr>
                        <a:t>мы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31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</a:rPr>
                        <a:t>2-е лицо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</a:rPr>
                        <a:t>ты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</a:rPr>
                        <a:t>вы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1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1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</a:rPr>
                        <a:t>3-е ли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цо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3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</a:rPr>
                        <a:t>он (а,о)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3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</a:rPr>
                        <a:t>они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86848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ru-RU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b="1" dirty="0">
                <a:solidFill>
                  <a:schemeClr val="tx2">
                    <a:satMod val="130000"/>
                  </a:schemeClr>
                </a:solidFill>
              </a:rPr>
              <a:t>Спряжение глагола</a:t>
            </a:r>
            <a:br>
              <a:rPr lang="ru-RU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3600" dirty="0">
                <a:solidFill>
                  <a:schemeClr val="accent1">
                    <a:lumMod val="75000"/>
                  </a:schemeClr>
                </a:solidFill>
              </a:rPr>
              <a:t>- изменение по лицам и числам глаголов настоящего и будущего времени</a:t>
            </a:r>
            <a:br>
              <a:rPr lang="ru-RU" dirty="0">
                <a:solidFill>
                  <a:schemeClr val="tx2">
                    <a:satMod val="130000"/>
                  </a:schemeClr>
                </a:solidFill>
              </a:rPr>
            </a:b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graphicFrame>
        <p:nvGraphicFramePr>
          <p:cNvPr id="40987" name="Group 27"/>
          <p:cNvGraphicFramePr>
            <a:graphicFrameLocks noGrp="1"/>
          </p:cNvGraphicFramePr>
          <p:nvPr>
            <p:ph idx="1"/>
          </p:nvPr>
        </p:nvGraphicFramePr>
        <p:xfrm>
          <a:off x="1428750" y="2286000"/>
          <a:ext cx="7499350" cy="3292476"/>
        </p:xfrm>
        <a:graphic>
          <a:graphicData uri="http://schemas.openxmlformats.org/drawingml/2006/table">
            <a:tbl>
              <a:tblPr/>
              <a:tblGrid>
                <a:gridCol w="2500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8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0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31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AD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rbel" pitchFamily="34" charset="0"/>
                        </a:rPr>
                        <a:t>Ед.ч.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AD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rbel" pitchFamily="34" charset="0"/>
                        </a:rPr>
                        <a:t>Мн.ч.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A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31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</a:rPr>
                        <a:t>1-е лицо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3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</a:rPr>
                        <a:t>я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3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</a:rPr>
                        <a:t>мы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31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</a:rPr>
                        <a:t>2-е лицо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</a:rPr>
                        <a:t>ты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</a:rPr>
                        <a:t>вы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1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1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</a:rPr>
                        <a:t>3-е лицо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3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</a:rPr>
                        <a:t>он (а,о)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3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</a:rPr>
                        <a:t>они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289" name="Прямоугольник 4"/>
          <p:cNvSpPr>
            <a:spLocks noChangeArrowheads="1"/>
          </p:cNvSpPr>
          <p:nvPr/>
        </p:nvSpPr>
        <p:spPr bwMode="auto">
          <a:xfrm>
            <a:off x="1214438" y="5572125"/>
            <a:ext cx="750093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t"/>
            <a:r>
              <a:rPr lang="ru-RU" altLang="ru-RU" sz="2800" b="1">
                <a:latin typeface="Corbel" pitchFamily="34" charset="0"/>
              </a:rPr>
              <a:t>Проспрягай глаголы </a:t>
            </a:r>
          </a:p>
          <a:p>
            <a:pPr algn="ctr" fontAlgn="t"/>
            <a:r>
              <a:rPr lang="ru-RU" altLang="ru-RU" sz="2800" b="1" i="1">
                <a:solidFill>
                  <a:srgbClr val="002060"/>
                </a:solidFill>
                <a:latin typeface="Corbel" pitchFamily="34" charset="0"/>
              </a:rPr>
              <a:t>петь, играть, читать, рисовать</a:t>
            </a:r>
            <a:r>
              <a:rPr lang="ru-RU" altLang="ru-RU" b="1" i="1">
                <a:solidFill>
                  <a:srgbClr val="002060"/>
                </a:solidFill>
                <a:latin typeface="Corbe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86848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ru-RU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b="1" dirty="0">
                <a:solidFill>
                  <a:schemeClr val="tx2">
                    <a:satMod val="130000"/>
                  </a:schemeClr>
                </a:solidFill>
              </a:rPr>
              <a:t>Личные окончания</a:t>
            </a:r>
            <a:br>
              <a:rPr lang="ru-RU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3600" dirty="0">
                <a:solidFill>
                  <a:schemeClr val="accent1">
                    <a:lumMod val="75000"/>
                  </a:schemeClr>
                </a:solidFill>
              </a:rPr>
              <a:t>глаголов настоящего и будущего времени</a:t>
            </a:r>
            <a:br>
              <a:rPr lang="ru-RU" dirty="0">
                <a:solidFill>
                  <a:schemeClr val="tx2">
                    <a:satMod val="130000"/>
                  </a:schemeClr>
                </a:solidFill>
              </a:rPr>
            </a:b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graphicFrame>
        <p:nvGraphicFramePr>
          <p:cNvPr id="40987" name="Group 27"/>
          <p:cNvGraphicFramePr>
            <a:graphicFrameLocks noGrp="1"/>
          </p:cNvGraphicFramePr>
          <p:nvPr>
            <p:ph idx="1"/>
          </p:nvPr>
        </p:nvGraphicFramePr>
        <p:xfrm>
          <a:off x="1428750" y="2286000"/>
          <a:ext cx="7358063" cy="292604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2157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26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96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28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T="45715" marB="45715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Ед.ч.</a:t>
                      </a:r>
                      <a:endParaRPr kumimoji="0" lang="ru-RU" sz="4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T="45715" marB="45715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Мн.ч.</a:t>
                      </a:r>
                      <a:endParaRPr kumimoji="0" lang="ru-RU" sz="4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T="45715" marB="45715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09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1-е лицо</a:t>
                      </a:r>
                      <a:endParaRPr kumimoji="0" lang="ru-RU" sz="4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T="45715" marB="45715" horzOverflow="overflow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ю</a:t>
                      </a:r>
                      <a:endParaRPr kumimoji="0" lang="ru-RU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ем, им</a:t>
                      </a:r>
                      <a:endParaRPr kumimoji="0" lang="ru-RU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09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2-е лицо</a:t>
                      </a:r>
                      <a:endParaRPr kumimoji="0" lang="ru-RU" sz="4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T="45715" marB="45715" horzOverflow="overflow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ешь, ишь</a:t>
                      </a:r>
                      <a:endParaRPr kumimoji="0" lang="ru-RU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ете</a:t>
                      </a:r>
                      <a:r>
                        <a:rPr kumimoji="0" lang="ru-RU" sz="4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kumimoji="0" lang="ru-RU" sz="40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ите</a:t>
                      </a:r>
                      <a:endParaRPr kumimoji="0" lang="ru-RU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09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3-е лицо</a:t>
                      </a:r>
                      <a:endParaRPr kumimoji="0" lang="ru-RU" sz="4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T="45715" marB="45715" horzOverflow="overflow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ет</a:t>
                      </a:r>
                      <a:r>
                        <a:rPr kumimoji="0" lang="ru-RU" sz="4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kumimoji="0" lang="ru-RU" sz="40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ит</a:t>
                      </a:r>
                      <a:endParaRPr kumimoji="0" lang="ru-RU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ут</a:t>
                      </a:r>
                      <a:r>
                        <a:rPr kumimoji="0" lang="ru-RU" sz="4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/ют, </a:t>
                      </a:r>
                      <a:r>
                        <a:rPr kumimoji="0" lang="ru-RU" sz="40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ат</a:t>
                      </a:r>
                      <a:r>
                        <a:rPr kumimoji="0" lang="ru-RU" sz="4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/</a:t>
                      </a:r>
                      <a:r>
                        <a:rPr kumimoji="0" lang="ru-RU" sz="40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ят</a:t>
                      </a:r>
                      <a:endParaRPr kumimoji="0" lang="ru-RU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86848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ru-RU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b="1" dirty="0">
                <a:solidFill>
                  <a:schemeClr val="tx2">
                    <a:satMod val="130000"/>
                  </a:schemeClr>
                </a:solidFill>
              </a:rPr>
              <a:t>Личные окончания</a:t>
            </a:r>
            <a:br>
              <a:rPr lang="ru-RU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3600" dirty="0">
                <a:solidFill>
                  <a:schemeClr val="accent1">
                    <a:lumMod val="75000"/>
                  </a:schemeClr>
                </a:solidFill>
              </a:rPr>
              <a:t>глаголов настоящего и будущего времени</a:t>
            </a:r>
            <a:br>
              <a:rPr lang="ru-RU" dirty="0">
                <a:solidFill>
                  <a:schemeClr val="tx2">
                    <a:satMod val="130000"/>
                  </a:schemeClr>
                </a:solidFill>
              </a:rPr>
            </a:b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graphicFrame>
        <p:nvGraphicFramePr>
          <p:cNvPr id="40987" name="Group 27"/>
          <p:cNvGraphicFramePr>
            <a:graphicFrameLocks noGrp="1"/>
          </p:cNvGraphicFramePr>
          <p:nvPr>
            <p:ph idx="1"/>
          </p:nvPr>
        </p:nvGraphicFramePr>
        <p:xfrm>
          <a:off x="1285875" y="2500313"/>
          <a:ext cx="3357563" cy="2944813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011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26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38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6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L="91439" marR="91439" marT="45731" marB="4573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Ед.ч.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L="91439" marR="91439" marT="45731" marB="4573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Мн.ч.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L="91439" marR="91439" marT="45731" marB="45731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17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1-е л.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L="91439" marR="91439" marT="45731" marB="4573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ю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L="91439" marR="91439" marT="45731" marB="4573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ем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L="91439" marR="91439" marT="45731" marB="45731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17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2-е л.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L="91439" marR="91439" marT="45731" marB="4573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ешь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L="91439" marR="91439" marT="45731" marB="4573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ете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L="91439" marR="91439" marT="45731" marB="45731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17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3-е л.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L="91439" marR="91439" marT="45731" marB="4573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ет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L="91439" marR="91439" marT="45731" marB="4573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ут</a:t>
                      </a:r>
                      <a:r>
                        <a:rPr kumimoji="0" lang="ru-RU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/ют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L="91439" marR="91439" marT="45731" marB="45731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Group 27"/>
          <p:cNvGraphicFramePr>
            <a:graphicFrameLocks/>
          </p:cNvGraphicFramePr>
          <p:nvPr/>
        </p:nvGraphicFramePr>
        <p:xfrm>
          <a:off x="4929188" y="2500313"/>
          <a:ext cx="3500437" cy="2928936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032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56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21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22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L="91439" marR="91439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Ед.ч.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L="91439" marR="91439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Мн.ч.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L="91439" marR="91439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55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1-е л.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L="91439" marR="91439" horzOverflow="overflow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ю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L="91439" marR="9143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им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L="91439" marR="91439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55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2-е л.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L="91439" marR="91439" horzOverflow="overflow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ишь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L="91439" marR="9143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ru-RU" sz="20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ите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L="91439" marR="91439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55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3-е л.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L="91439" marR="91439" horzOverflow="overflow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ru-RU" sz="20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ит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L="91439" marR="9143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ат</a:t>
                      </a:r>
                      <a:r>
                        <a:rPr kumimoji="0" lang="ru-RU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kumimoji="0" lang="ru-RU" sz="20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ят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</a:endParaRPr>
                    </a:p>
                  </a:txBody>
                  <a:tcPr marL="91439" marR="91439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Овал 4"/>
          <p:cNvSpPr/>
          <p:nvPr/>
        </p:nvSpPr>
        <p:spPr>
          <a:xfrm>
            <a:off x="1285875" y="1500188"/>
            <a:ext cx="914400" cy="9144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5400" b="1" dirty="0"/>
              <a:t>I</a:t>
            </a:r>
            <a:endParaRPr lang="ru-RU" sz="5400" b="1" dirty="0"/>
          </a:p>
        </p:txBody>
      </p:sp>
      <p:sp>
        <p:nvSpPr>
          <p:cNvPr id="6" name="Овал 5"/>
          <p:cNvSpPr/>
          <p:nvPr/>
        </p:nvSpPr>
        <p:spPr>
          <a:xfrm>
            <a:off x="7715250" y="1500188"/>
            <a:ext cx="914400" cy="9144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5400" b="1" dirty="0"/>
              <a:t>II</a:t>
            </a:r>
            <a:endParaRPr lang="ru-RU" sz="5400" b="1" dirty="0"/>
          </a:p>
        </p:txBody>
      </p:sp>
      <p:sp>
        <p:nvSpPr>
          <p:cNvPr id="7" name="Овал 6"/>
          <p:cNvSpPr/>
          <p:nvPr/>
        </p:nvSpPr>
        <p:spPr>
          <a:xfrm>
            <a:off x="2428875" y="5572125"/>
            <a:ext cx="914400" cy="9144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5400" b="1" dirty="0"/>
              <a:t>е</a:t>
            </a:r>
          </a:p>
        </p:txBody>
      </p:sp>
      <p:sp>
        <p:nvSpPr>
          <p:cNvPr id="8" name="Овал 7"/>
          <p:cNvSpPr/>
          <p:nvPr/>
        </p:nvSpPr>
        <p:spPr>
          <a:xfrm>
            <a:off x="6072188" y="5514975"/>
            <a:ext cx="914400" cy="9144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5400" b="1" dirty="0"/>
              <a:t>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78100" y="2600325"/>
            <a:ext cx="6400800" cy="2286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/>
              <a:t>Определяем спряжение</a:t>
            </a:r>
            <a:br>
              <a:rPr lang="ru-RU" dirty="0"/>
            </a:br>
            <a:r>
              <a:rPr lang="ru-RU" dirty="0"/>
              <a:t>по усекаемой и </a:t>
            </a:r>
            <a:r>
              <a:rPr lang="ru-RU" dirty="0" err="1"/>
              <a:t>неусекаемой</a:t>
            </a:r>
            <a:r>
              <a:rPr lang="ru-RU" dirty="0"/>
              <a:t> основе глаголов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578100" y="1066800"/>
            <a:ext cx="6400800" cy="1509713"/>
          </a:xfrm>
        </p:spPr>
        <p:txBody>
          <a:bodyPr/>
          <a:lstStyle/>
          <a:p>
            <a:pPr>
              <a:defRPr/>
            </a:pPr>
            <a:r>
              <a:rPr lang="ru-RU" dirty="0"/>
              <a:t>1 способ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dirty="0"/>
              <a:t>Усекаемая или </a:t>
            </a:r>
            <a:r>
              <a:rPr lang="ru-RU" dirty="0" err="1"/>
              <a:t>неусекаемая</a:t>
            </a:r>
            <a:r>
              <a:rPr lang="ru-RU" dirty="0"/>
              <a:t> основа глагола?</a:t>
            </a: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</p:nvPr>
        </p:nvGraphicFramePr>
        <p:xfrm>
          <a:off x="1115616" y="1447800"/>
          <a:ext cx="7848872" cy="5005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/>
              <a:t>Распредели глаголы на 2 группы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b="1" dirty="0"/>
              <a:t>Сказать (</a:t>
            </a:r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ru-RU" b="1" dirty="0"/>
              <a:t>), шептать (</a:t>
            </a:r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ru-RU" b="1" dirty="0"/>
              <a:t>), ехать (</a:t>
            </a:r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ru-RU" b="1" dirty="0"/>
              <a:t>), плакать (</a:t>
            </a:r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ru-RU" b="1" dirty="0"/>
              <a:t>), слушать (</a:t>
            </a:r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ru-RU" b="1" dirty="0"/>
              <a:t>), слышать (</a:t>
            </a:r>
            <a:r>
              <a:rPr lang="en-US" b="1" dirty="0">
                <a:solidFill>
                  <a:srgbClr val="FF0000"/>
                </a:solidFill>
              </a:rPr>
              <a:t>II</a:t>
            </a:r>
            <a:r>
              <a:rPr lang="ru-RU" b="1" dirty="0"/>
              <a:t>), держать (</a:t>
            </a:r>
            <a:r>
              <a:rPr lang="en-US" b="1" dirty="0">
                <a:solidFill>
                  <a:srgbClr val="FF0000"/>
                </a:solidFill>
              </a:rPr>
              <a:t>II</a:t>
            </a:r>
            <a:r>
              <a:rPr lang="ru-RU" b="1" dirty="0"/>
              <a:t>), чернеть (</a:t>
            </a:r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ru-RU" b="1" dirty="0"/>
              <a:t>), свежеть (</a:t>
            </a:r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ru-RU" b="1" dirty="0"/>
              <a:t>), белеть (</a:t>
            </a:r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ru-RU" b="1" dirty="0"/>
              <a:t>), смотреть (</a:t>
            </a:r>
            <a:r>
              <a:rPr lang="en-US" b="1" dirty="0">
                <a:solidFill>
                  <a:srgbClr val="FF0000"/>
                </a:solidFill>
              </a:rPr>
              <a:t>II</a:t>
            </a:r>
            <a:r>
              <a:rPr lang="ru-RU" b="1" dirty="0"/>
              <a:t>), видеть (</a:t>
            </a:r>
            <a:r>
              <a:rPr lang="en-US" b="1" dirty="0">
                <a:solidFill>
                  <a:srgbClr val="FF0000"/>
                </a:solidFill>
              </a:rPr>
              <a:t>II</a:t>
            </a:r>
            <a:r>
              <a:rPr lang="ru-RU" b="1" dirty="0"/>
              <a:t>), терпеть (</a:t>
            </a:r>
            <a:r>
              <a:rPr lang="en-US" b="1" dirty="0">
                <a:solidFill>
                  <a:srgbClr val="FF0000"/>
                </a:solidFill>
              </a:rPr>
              <a:t>II</a:t>
            </a:r>
            <a:r>
              <a:rPr lang="ru-RU" b="1" dirty="0"/>
              <a:t>), колоть (</a:t>
            </a:r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ru-RU" b="1" dirty="0"/>
              <a:t>), бороться (</a:t>
            </a:r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ru-RU" b="1" dirty="0"/>
              <a:t>), тянуть (</a:t>
            </a:r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ru-RU" b="1" dirty="0"/>
              <a:t>), сеять (</a:t>
            </a:r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ru-RU" b="1" dirty="0"/>
              <a:t>), гнить (</a:t>
            </a:r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ru-RU" b="1" dirty="0"/>
              <a:t>)</a:t>
            </a:r>
            <a:r>
              <a:rPr lang="en-US" b="1" dirty="0"/>
              <a:t>,</a:t>
            </a:r>
          </a:p>
          <a:p>
            <a:pPr marL="82550" indent="0">
              <a:buFont typeface="Wingdings 2" pitchFamily="18" charset="2"/>
              <a:buNone/>
              <a:defRPr/>
            </a:pPr>
            <a:r>
              <a:rPr lang="en-US" b="1" dirty="0"/>
              <a:t>  </a:t>
            </a:r>
            <a:r>
              <a:rPr lang="ru-RU" b="1" dirty="0"/>
              <a:t>любить (</a:t>
            </a:r>
            <a:r>
              <a:rPr lang="en-US" b="1" dirty="0">
                <a:solidFill>
                  <a:srgbClr val="FF0000"/>
                </a:solidFill>
              </a:rPr>
              <a:t>II</a:t>
            </a:r>
            <a:r>
              <a:rPr lang="ru-RU" b="1" dirty="0"/>
              <a:t>), сушить (</a:t>
            </a:r>
            <a:r>
              <a:rPr lang="en-US" b="1" dirty="0">
                <a:solidFill>
                  <a:srgbClr val="FF0000"/>
                </a:solidFill>
              </a:rPr>
              <a:t>II</a:t>
            </a:r>
            <a:r>
              <a:rPr lang="ru-RU" b="1" dirty="0"/>
              <a:t>), клеить (</a:t>
            </a:r>
            <a:r>
              <a:rPr lang="en-US" b="1" dirty="0">
                <a:solidFill>
                  <a:srgbClr val="FF0000"/>
                </a:solidFill>
              </a:rPr>
              <a:t>II</a:t>
            </a:r>
            <a:r>
              <a:rPr lang="ru-RU" b="1" dirty="0"/>
              <a:t>), </a:t>
            </a:r>
            <a:r>
              <a:rPr lang="en-US" b="1" dirty="0"/>
              <a:t>               </a:t>
            </a:r>
            <a:r>
              <a:rPr lang="ru-RU" b="1" dirty="0"/>
              <a:t>строить (</a:t>
            </a:r>
            <a:r>
              <a:rPr lang="en-US" b="1" dirty="0">
                <a:solidFill>
                  <a:srgbClr val="FF0000"/>
                </a:solidFill>
              </a:rPr>
              <a:t>II</a:t>
            </a:r>
            <a:r>
              <a:rPr lang="ru-RU" b="1" dirty="0"/>
              <a:t>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/>
              <a:t>Определим тип основы. Сравни.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550" y="1196975"/>
            <a:ext cx="3887788" cy="5184775"/>
          </a:xfrm>
        </p:spPr>
        <p:txBody>
          <a:bodyPr/>
          <a:lstStyle/>
          <a:p>
            <a:pPr marL="82550" indent="0">
              <a:buFont typeface="Wingdings 2" pitchFamily="18" charset="2"/>
              <a:buNone/>
              <a:defRPr/>
            </a:pPr>
            <a:r>
              <a:rPr lang="ru-RU" b="1" dirty="0"/>
              <a:t>Сказ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  <a:r>
              <a:rPr lang="ru-RU" b="1" dirty="0"/>
              <a:t>ть (</a:t>
            </a:r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b="1" dirty="0"/>
              <a:t>), шепт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  <a:r>
              <a:rPr lang="ru-RU" b="1" dirty="0"/>
              <a:t>ть (</a:t>
            </a:r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b="1" dirty="0"/>
              <a:t>), ех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  <a:r>
              <a:rPr lang="ru-RU" b="1" dirty="0"/>
              <a:t>ть (</a:t>
            </a:r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b="1" dirty="0"/>
              <a:t>), плак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  <a:r>
              <a:rPr lang="ru-RU" b="1" dirty="0"/>
              <a:t>ть (</a:t>
            </a:r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b="1" dirty="0"/>
              <a:t>), слуш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  <a:r>
              <a:rPr lang="ru-RU" b="1" dirty="0"/>
              <a:t>ть (</a:t>
            </a:r>
            <a:r>
              <a:rPr lang="ru-RU" b="1" dirty="0">
                <a:solidFill>
                  <a:srgbClr val="FF0000"/>
                </a:solidFill>
              </a:rPr>
              <a:t>НУ</a:t>
            </a:r>
            <a:r>
              <a:rPr lang="ru-RU" b="1" dirty="0"/>
              <a:t>), черн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е</a:t>
            </a:r>
            <a:r>
              <a:rPr lang="ru-RU" b="1" dirty="0"/>
              <a:t>ть (</a:t>
            </a:r>
            <a:r>
              <a:rPr lang="ru-RU" b="1" dirty="0">
                <a:solidFill>
                  <a:srgbClr val="FF0000"/>
                </a:solidFill>
              </a:rPr>
              <a:t>НУ</a:t>
            </a:r>
            <a:r>
              <a:rPr lang="ru-RU" b="1" dirty="0"/>
              <a:t>), свеж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е</a:t>
            </a:r>
            <a:r>
              <a:rPr lang="ru-RU" b="1" dirty="0"/>
              <a:t>ть (</a:t>
            </a:r>
            <a:r>
              <a:rPr lang="ru-RU" b="1" dirty="0">
                <a:solidFill>
                  <a:srgbClr val="FF0000"/>
                </a:solidFill>
              </a:rPr>
              <a:t>НУ</a:t>
            </a:r>
            <a:r>
              <a:rPr lang="ru-RU" b="1" dirty="0"/>
              <a:t>), бел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е</a:t>
            </a:r>
            <a:r>
              <a:rPr lang="ru-RU" b="1" dirty="0"/>
              <a:t>ть (</a:t>
            </a:r>
            <a:r>
              <a:rPr lang="ru-RU" b="1" dirty="0">
                <a:solidFill>
                  <a:srgbClr val="FF0000"/>
                </a:solidFill>
              </a:rPr>
              <a:t>НУ</a:t>
            </a:r>
            <a:r>
              <a:rPr lang="ru-RU" b="1" dirty="0"/>
              <a:t>), кол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о</a:t>
            </a:r>
            <a:r>
              <a:rPr lang="ru-RU" b="1" dirty="0"/>
              <a:t>ть (</a:t>
            </a:r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b="1" dirty="0"/>
              <a:t>), бор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о</a:t>
            </a:r>
            <a:r>
              <a:rPr lang="ru-RU" b="1" dirty="0"/>
              <a:t>ться (</a:t>
            </a:r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b="1" dirty="0"/>
              <a:t>), тянуть (</a:t>
            </a:r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b="1" dirty="0"/>
              <a:t>), сеять (</a:t>
            </a:r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b="1" dirty="0"/>
              <a:t>), гнить (</a:t>
            </a:r>
            <a:r>
              <a:rPr lang="ru-RU" b="1" dirty="0">
                <a:solidFill>
                  <a:srgbClr val="FF0000"/>
                </a:solidFill>
              </a:rPr>
              <a:t>НУ</a:t>
            </a:r>
            <a:r>
              <a:rPr lang="ru-RU" b="1" dirty="0"/>
              <a:t>)</a:t>
            </a:r>
            <a:endParaRPr lang="en-US" b="1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 bwMode="auto">
          <a:xfrm>
            <a:off x="5003800" y="1506538"/>
            <a:ext cx="3313113" cy="518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5125" indent="-282575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36538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◦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58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69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ADDC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defRPr/>
            </a:pPr>
            <a:r>
              <a:rPr lang="ru-RU" b="1" dirty="0"/>
              <a:t>слы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</a:rPr>
              <a:t>ш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  <a:r>
              <a:rPr lang="ru-RU" b="1" dirty="0"/>
              <a:t>ть (</a:t>
            </a:r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b="1" dirty="0"/>
              <a:t>), дер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</a:rPr>
              <a:t>ж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  <a:r>
              <a:rPr lang="ru-RU" b="1" dirty="0"/>
              <a:t>ть (</a:t>
            </a:r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b="1" dirty="0"/>
              <a:t>), смотр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е</a:t>
            </a:r>
            <a:r>
              <a:rPr lang="ru-RU" b="1" dirty="0"/>
              <a:t>ть (</a:t>
            </a:r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b="1" dirty="0"/>
              <a:t>), вид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е</a:t>
            </a:r>
            <a:r>
              <a:rPr lang="ru-RU" b="1" dirty="0"/>
              <a:t>ть (</a:t>
            </a:r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b="1" dirty="0"/>
              <a:t>), терп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е</a:t>
            </a:r>
            <a:r>
              <a:rPr lang="ru-RU" b="1" dirty="0"/>
              <a:t>ть (</a:t>
            </a:r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b="1" dirty="0"/>
              <a:t>), люб</a:t>
            </a:r>
            <a:r>
              <a:rPr lang="ru-RU" b="1" dirty="0">
                <a:solidFill>
                  <a:srgbClr val="7030A0"/>
                </a:solidFill>
              </a:rPr>
              <a:t>и</a:t>
            </a:r>
            <a:r>
              <a:rPr lang="ru-RU" b="1" dirty="0"/>
              <a:t>ть (</a:t>
            </a:r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b="1" dirty="0"/>
              <a:t>), суш</a:t>
            </a:r>
            <a:r>
              <a:rPr lang="ru-RU" b="1" dirty="0">
                <a:solidFill>
                  <a:srgbClr val="7030A0"/>
                </a:solidFill>
              </a:rPr>
              <a:t>и</a:t>
            </a:r>
            <a:r>
              <a:rPr lang="ru-RU" b="1" dirty="0"/>
              <a:t>ть (</a:t>
            </a:r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b="1" dirty="0"/>
              <a:t>), кле</a:t>
            </a:r>
            <a:r>
              <a:rPr lang="ru-RU" b="1" dirty="0">
                <a:solidFill>
                  <a:srgbClr val="7030A0"/>
                </a:solidFill>
              </a:rPr>
              <a:t>и</a:t>
            </a:r>
            <a:r>
              <a:rPr lang="ru-RU" b="1" dirty="0"/>
              <a:t>ть (</a:t>
            </a:r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b="1" dirty="0"/>
              <a:t>), </a:t>
            </a:r>
            <a:r>
              <a:rPr lang="en-US" b="1" dirty="0"/>
              <a:t>               </a:t>
            </a:r>
            <a:r>
              <a:rPr lang="ru-RU" b="1" dirty="0"/>
              <a:t>стро</a:t>
            </a:r>
            <a:r>
              <a:rPr lang="ru-RU" b="1" dirty="0">
                <a:solidFill>
                  <a:srgbClr val="7030A0"/>
                </a:solidFill>
              </a:rPr>
              <a:t>и</a:t>
            </a:r>
            <a:r>
              <a:rPr lang="ru-RU" b="1" dirty="0"/>
              <a:t>ть (</a:t>
            </a:r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b="1" dirty="0"/>
              <a:t>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dirty="0"/>
              <a:t>Как определить спряжение</a:t>
            </a:r>
            <a:br>
              <a:rPr lang="ru-RU" dirty="0"/>
            </a:br>
            <a:r>
              <a:rPr lang="ru-RU" dirty="0"/>
              <a:t> по типу основы?</a:t>
            </a:r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/>
              <a:t>1.Ставим глагол в неопр.форму.</a:t>
            </a:r>
          </a:p>
          <a:p>
            <a:pPr eaLnBrk="1" hangingPunct="1"/>
            <a:r>
              <a:rPr lang="ru-RU" altLang="ru-RU"/>
              <a:t>2. Определяем тип основы.</a:t>
            </a:r>
          </a:p>
          <a:p>
            <a:pPr eaLnBrk="1" hangingPunct="1"/>
            <a:endParaRPr lang="ru-RU" alt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524000" y="1397000"/>
          <a:ext cx="6936432" cy="462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437" name="Прямоугольник 4"/>
          <p:cNvSpPr>
            <a:spLocks noChangeArrowheads="1"/>
          </p:cNvSpPr>
          <p:nvPr/>
        </p:nvSpPr>
        <p:spPr bwMode="auto">
          <a:xfrm>
            <a:off x="1214438" y="6165850"/>
            <a:ext cx="75009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t"/>
            <a:r>
              <a:rPr lang="ru-RU" altLang="ru-RU" sz="2800" b="1">
                <a:latin typeface="Corbel" pitchFamily="34" charset="0"/>
              </a:rPr>
              <a:t>Глагол ГНАТЬ (искл.) – </a:t>
            </a:r>
            <a:r>
              <a:rPr lang="en-US" altLang="ru-RU" sz="2800" b="1">
                <a:latin typeface="Corbel" pitchFamily="34" charset="0"/>
              </a:rPr>
              <a:t>II </a:t>
            </a:r>
            <a:r>
              <a:rPr lang="ru-RU" altLang="ru-RU" sz="2800" b="1">
                <a:latin typeface="Corbel" pitchFamily="34" charset="0"/>
              </a:rPr>
              <a:t>спряжение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dirty="0"/>
              <a:t>Как определить спряжение</a:t>
            </a:r>
            <a:br>
              <a:rPr lang="ru-RU" dirty="0"/>
            </a:br>
            <a:r>
              <a:rPr lang="ru-RU" dirty="0"/>
              <a:t> по типу основы?</a:t>
            </a: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/>
              <a:t>1.Ставим глагол в неопр.форму.</a:t>
            </a:r>
          </a:p>
          <a:p>
            <a:pPr eaLnBrk="1" hangingPunct="1"/>
            <a:r>
              <a:rPr lang="ru-RU" altLang="ru-RU"/>
              <a:t>2. Определяем тип основы.</a:t>
            </a:r>
          </a:p>
          <a:p>
            <a:pPr eaLnBrk="1" hangingPunct="1"/>
            <a:endParaRPr lang="ru-RU" alt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524000" y="1397000"/>
          <a:ext cx="6936432" cy="462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461" name="Прямоугольник 4"/>
          <p:cNvSpPr>
            <a:spLocks noChangeArrowheads="1"/>
          </p:cNvSpPr>
          <p:nvPr/>
        </p:nvSpPr>
        <p:spPr bwMode="auto">
          <a:xfrm>
            <a:off x="684213" y="6165850"/>
            <a:ext cx="80311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t"/>
            <a:r>
              <a:rPr lang="ru-RU" altLang="ru-RU" sz="2800" b="1">
                <a:latin typeface="Corbel" pitchFamily="34" charset="0"/>
              </a:rPr>
              <a:t>БРИТЬ, СТЕЛИТЬ (искл.) – </a:t>
            </a:r>
            <a:r>
              <a:rPr lang="en-US" altLang="ru-RU" sz="2800" b="1">
                <a:latin typeface="Corbel" pitchFamily="34" charset="0"/>
              </a:rPr>
              <a:t>I </a:t>
            </a:r>
            <a:r>
              <a:rPr lang="ru-RU" altLang="ru-RU" sz="2800" b="1">
                <a:latin typeface="Corbel" pitchFamily="34" charset="0"/>
              </a:rPr>
              <a:t>спряжение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78100" y="2600325"/>
            <a:ext cx="6400800" cy="2286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/>
              <a:t>Определяем спряжение по суффиксу инфинитива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578100" y="1066800"/>
            <a:ext cx="6400800" cy="1509713"/>
          </a:xfrm>
        </p:spPr>
        <p:txBody>
          <a:bodyPr/>
          <a:lstStyle/>
          <a:p>
            <a:pPr>
              <a:defRPr/>
            </a:pPr>
            <a:r>
              <a:rPr lang="ru-RU" dirty="0"/>
              <a:t>2 способ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Как определить спряжение?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971600" y="1447800"/>
          <a:ext cx="8064896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/>
          <a:lstStyle/>
          <a:p>
            <a:pPr>
              <a:defRPr/>
            </a:pPr>
            <a:r>
              <a:rPr lang="ru-RU" dirty="0"/>
              <a:t>Глаголы-исключения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435100" y="1524000"/>
            <a:ext cx="2416175" cy="3921125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pPr marL="82550" indent="0">
              <a:buFont typeface="Wingdings 2" pitchFamily="18" charset="2"/>
              <a:buNone/>
              <a:defRPr/>
            </a:pPr>
            <a:r>
              <a:rPr lang="ru-RU" dirty="0"/>
              <a:t>Относятся </a:t>
            </a:r>
          </a:p>
          <a:p>
            <a:pPr marL="82550" indent="0">
              <a:buFont typeface="Wingdings 2" pitchFamily="18" charset="2"/>
              <a:buNone/>
              <a:defRPr/>
            </a:pPr>
            <a:r>
              <a:rPr lang="ru-RU" dirty="0"/>
              <a:t>     к </a:t>
            </a:r>
            <a:r>
              <a:rPr lang="en-US" dirty="0"/>
              <a:t>I</a:t>
            </a:r>
            <a:r>
              <a:rPr lang="ru-RU" dirty="0"/>
              <a:t> </a:t>
            </a:r>
            <a:r>
              <a:rPr lang="ru-RU" dirty="0" err="1"/>
              <a:t>спр</a:t>
            </a:r>
            <a:r>
              <a:rPr lang="ru-RU" dirty="0"/>
              <a:t>.</a:t>
            </a:r>
          </a:p>
          <a:p>
            <a:pPr marL="82550" indent="0">
              <a:buFont typeface="Wingdings 2" pitchFamily="18" charset="2"/>
              <a:buNone/>
              <a:defRPr/>
            </a:pPr>
            <a:endParaRPr lang="ru-RU" dirty="0"/>
          </a:p>
          <a:p>
            <a:pPr marL="82550" indent="0">
              <a:buFont typeface="Wingdings 2" pitchFamily="18" charset="2"/>
              <a:buNone/>
              <a:defRPr/>
            </a:pPr>
            <a:endParaRPr lang="ru-RU" dirty="0"/>
          </a:p>
          <a:p>
            <a:pPr marL="82550" indent="0" algn="ctr">
              <a:buFont typeface="Wingdings 2" pitchFamily="18" charset="2"/>
              <a:buNone/>
              <a:defRPr/>
            </a:pPr>
            <a:r>
              <a:rPr lang="ru-RU" b="1" i="1" dirty="0"/>
              <a:t>Брить</a:t>
            </a:r>
          </a:p>
          <a:p>
            <a:pPr marL="82550" indent="0" algn="ctr">
              <a:buFont typeface="Wingdings 2" pitchFamily="18" charset="2"/>
              <a:buNone/>
              <a:defRPr/>
            </a:pPr>
            <a:r>
              <a:rPr lang="ru-RU" b="1" i="1" dirty="0"/>
              <a:t>стелить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140200" y="1484313"/>
            <a:ext cx="4360863" cy="3960812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 marL="82550" indent="0" algn="ctr">
              <a:buFont typeface="Wingdings 2" pitchFamily="18" charset="2"/>
              <a:buNone/>
              <a:defRPr/>
            </a:pPr>
            <a:r>
              <a:rPr lang="ru-RU" dirty="0"/>
              <a:t>Относятся ко </a:t>
            </a:r>
            <a:r>
              <a:rPr lang="en-US" dirty="0"/>
              <a:t>II</a:t>
            </a:r>
            <a:r>
              <a:rPr lang="ru-RU" dirty="0"/>
              <a:t> </a:t>
            </a:r>
            <a:r>
              <a:rPr lang="ru-RU" dirty="0" err="1"/>
              <a:t>спр</a:t>
            </a:r>
            <a:r>
              <a:rPr lang="ru-RU" dirty="0"/>
              <a:t>.</a:t>
            </a:r>
          </a:p>
          <a:p>
            <a:pPr marL="82550" indent="0" algn="ctr">
              <a:buFont typeface="Wingdings 2" pitchFamily="18" charset="2"/>
              <a:buNone/>
              <a:defRPr/>
            </a:pPr>
            <a:r>
              <a:rPr lang="ru-RU" b="1" i="1" dirty="0"/>
              <a:t>Слышать, видеть, ненавидеть</a:t>
            </a:r>
          </a:p>
          <a:p>
            <a:pPr marL="82550" indent="0" algn="ctr">
              <a:buFont typeface="Wingdings 2" pitchFamily="18" charset="2"/>
              <a:buNone/>
              <a:defRPr/>
            </a:pPr>
            <a:r>
              <a:rPr lang="ru-RU" b="1" i="1" dirty="0"/>
              <a:t> и зависеть, но терпеть,</a:t>
            </a:r>
          </a:p>
          <a:p>
            <a:pPr marL="82550" indent="0" algn="ctr">
              <a:buFont typeface="Wingdings 2" pitchFamily="18" charset="2"/>
              <a:buNone/>
              <a:defRPr/>
            </a:pPr>
            <a:r>
              <a:rPr lang="ru-RU" b="1" i="1" dirty="0"/>
              <a:t>Гнать, дышать,</a:t>
            </a:r>
          </a:p>
          <a:p>
            <a:pPr marL="82550" indent="0" algn="ctr">
              <a:buFont typeface="Wingdings 2" pitchFamily="18" charset="2"/>
              <a:buNone/>
              <a:defRPr/>
            </a:pPr>
            <a:r>
              <a:rPr lang="ru-RU" b="1" i="1" dirty="0"/>
              <a:t>Держать, обидеть</a:t>
            </a:r>
          </a:p>
          <a:p>
            <a:pPr marL="82550" indent="0" algn="ctr">
              <a:buFont typeface="Wingdings 2" pitchFamily="18" charset="2"/>
              <a:buNone/>
              <a:defRPr/>
            </a:pPr>
            <a:r>
              <a:rPr lang="ru-RU" b="1" i="1" dirty="0"/>
              <a:t>И еще смотреть, вертеть.</a:t>
            </a:r>
          </a:p>
        </p:txBody>
      </p:sp>
      <p:sp>
        <p:nvSpPr>
          <p:cNvPr id="22533" name="Содержимое 2"/>
          <p:cNvSpPr txBox="1">
            <a:spLocks/>
          </p:cNvSpPr>
          <p:nvPr/>
        </p:nvSpPr>
        <p:spPr bwMode="auto">
          <a:xfrm>
            <a:off x="1435100" y="5589588"/>
            <a:ext cx="7169150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2550" algn="ctr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ru-RU" altLang="ru-RU" b="1">
                <a:latin typeface="Corbel" pitchFamily="34" charset="0"/>
              </a:rPr>
              <a:t>+ все «приставочные родственники»</a:t>
            </a:r>
          </a:p>
          <a:p>
            <a:pPr marL="82550" algn="ctr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ru-RU" altLang="ru-RU" b="1" i="1">
                <a:latin typeface="Corbel" pitchFamily="34" charset="0"/>
              </a:rPr>
              <a:t>Например: брить – побрить (</a:t>
            </a:r>
            <a:r>
              <a:rPr lang="en-US" altLang="ru-RU" b="1" i="1">
                <a:latin typeface="Gill Sans MT" pitchFamily="34" charset="0"/>
              </a:rPr>
              <a:t>I</a:t>
            </a:r>
            <a:r>
              <a:rPr lang="ru-RU" altLang="ru-RU" b="1" i="1">
                <a:latin typeface="Corbel" pitchFamily="34" charset="0"/>
              </a:rPr>
              <a:t> спр.) , гнать – догнать</a:t>
            </a:r>
            <a:r>
              <a:rPr lang="en-US" altLang="ru-RU" b="1" i="1">
                <a:latin typeface="Gill Sans MT" pitchFamily="34" charset="0"/>
              </a:rPr>
              <a:t> </a:t>
            </a:r>
            <a:r>
              <a:rPr lang="ru-RU" altLang="ru-RU" b="1" i="1">
                <a:latin typeface="Corbel" pitchFamily="34" charset="0"/>
              </a:rPr>
              <a:t>(</a:t>
            </a:r>
            <a:r>
              <a:rPr lang="en-US" altLang="ru-RU" b="1" i="1">
                <a:latin typeface="Gill Sans MT" pitchFamily="34" charset="0"/>
              </a:rPr>
              <a:t>II</a:t>
            </a:r>
            <a:r>
              <a:rPr lang="ru-RU" altLang="ru-RU" b="1" i="1">
                <a:latin typeface="Corbel" pitchFamily="34" charset="0"/>
              </a:rPr>
              <a:t> спр.).</a:t>
            </a:r>
          </a:p>
          <a:p>
            <a:pPr marL="8255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ru-RU" altLang="ru-RU">
              <a:latin typeface="Corbe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/>
              <a:t>Правописание </a:t>
            </a:r>
            <a:br>
              <a:rPr lang="ru-RU" dirty="0"/>
            </a:br>
            <a:r>
              <a:rPr lang="ru-RU" dirty="0"/>
              <a:t>личных окончаний глаголов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2"/>
          </p:nvPr>
        </p:nvGraphicFramePr>
        <p:xfrm>
          <a:off x="1403350" y="1524000"/>
          <a:ext cx="7531100" cy="4664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satMod val="130000"/>
                  </a:schemeClr>
                </a:solidFill>
              </a:rPr>
              <a:t>Оцени себя!</a:t>
            </a:r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ru-RU" altLang="ru-RU" sz="3100"/>
              <a:t>Все знаю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endParaRPr lang="ru-RU" altLang="ru-RU" sz="3100"/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ru-RU" altLang="ru-RU" sz="3100"/>
              <a:t>Сомневаюсь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endParaRPr lang="ru-RU" altLang="ru-RU" sz="3100"/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ru-RU" altLang="ru-RU" sz="3100"/>
              <a:t>Не понимаю  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endParaRPr lang="ru-RU" altLang="ru-RU" sz="3100"/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ru-RU" altLang="ru-RU" sz="3100"/>
              <a:t>Не знаю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ru-RU" altLang="ru-RU" sz="3100"/>
              <a:t> </a:t>
            </a:r>
          </a:p>
        </p:txBody>
      </p:sp>
      <p:sp>
        <p:nvSpPr>
          <p:cNvPr id="5" name="5-конечная звезда 4"/>
          <p:cNvSpPr/>
          <p:nvPr/>
        </p:nvSpPr>
        <p:spPr>
          <a:xfrm>
            <a:off x="3571875" y="1285875"/>
            <a:ext cx="914400" cy="914400"/>
          </a:xfrm>
          <a:prstGeom prst="star5">
            <a:avLst>
              <a:gd name="adj" fmla="val 25468"/>
              <a:gd name="hf" fmla="val 105146"/>
              <a:gd name="vf" fmla="val 11055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5-конечная звезда 5"/>
          <p:cNvSpPr/>
          <p:nvPr/>
        </p:nvSpPr>
        <p:spPr>
          <a:xfrm>
            <a:off x="4214813" y="2286000"/>
            <a:ext cx="914400" cy="914400"/>
          </a:xfrm>
          <a:prstGeom prst="star5">
            <a:avLst>
              <a:gd name="adj" fmla="val 25468"/>
              <a:gd name="hf" fmla="val 105146"/>
              <a:gd name="vf" fmla="val 11055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7" name="5-конечная звезда 6"/>
          <p:cNvSpPr/>
          <p:nvPr/>
        </p:nvSpPr>
        <p:spPr>
          <a:xfrm>
            <a:off x="4786313" y="3571875"/>
            <a:ext cx="914400" cy="914400"/>
          </a:xfrm>
          <a:prstGeom prst="star5">
            <a:avLst>
              <a:gd name="adj" fmla="val 25468"/>
              <a:gd name="hf" fmla="val 105146"/>
              <a:gd name="vf" fmla="val 11055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3714750" y="4500563"/>
            <a:ext cx="914400" cy="914400"/>
          </a:xfrm>
          <a:prstGeom prst="star5">
            <a:avLst>
              <a:gd name="adj" fmla="val 25468"/>
              <a:gd name="hf" fmla="val 105146"/>
              <a:gd name="vf" fmla="val 11055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739</Words>
  <Application>Microsoft Office PowerPoint</Application>
  <PresentationFormat>Экран (4:3)</PresentationFormat>
  <Paragraphs>170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Corbel</vt:lpstr>
      <vt:lpstr>Gill Sans MT</vt:lpstr>
      <vt:lpstr>Verdana</vt:lpstr>
      <vt:lpstr>Wingdings</vt:lpstr>
      <vt:lpstr>Wingdings 2</vt:lpstr>
      <vt:lpstr>Солнцестояние</vt:lpstr>
      <vt:lpstr>Глагол</vt:lpstr>
      <vt:lpstr>Изменение формы глагола</vt:lpstr>
      <vt:lpstr> Лицо глаголов настоящего и будущего времени Личные местоимения </vt:lpstr>
      <vt:lpstr> Спряжение глагола - изменение по лицам и числам глаголов настоящего и будущего времени </vt:lpstr>
      <vt:lpstr> Личные окончания глаголов настоящего и будущего времени </vt:lpstr>
      <vt:lpstr> Личные окончания глаголов настоящего и будущего времени </vt:lpstr>
      <vt:lpstr>Определяем спряжение по усекаемой и неусекаемой основе глаголов</vt:lpstr>
      <vt:lpstr>Усекаемая или неусекаемая основа глагола?</vt:lpstr>
      <vt:lpstr>Распредели глаголы на 2 группы</vt:lpstr>
      <vt:lpstr>Определим тип основы. Сравни.</vt:lpstr>
      <vt:lpstr>Как определить спряжение  по типу основы?</vt:lpstr>
      <vt:lpstr>Как определить спряжение  по типу основы?</vt:lpstr>
      <vt:lpstr>Определяем спряжение по суффиксу инфинитива</vt:lpstr>
      <vt:lpstr>Как определить спряжение?</vt:lpstr>
      <vt:lpstr>Глаголы-исключения</vt:lpstr>
      <vt:lpstr>Правописание  личных окончаний глаголов</vt:lpstr>
      <vt:lpstr>Оцени себя!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Глагол</dc:title>
  <dc:creator>Юля</dc:creator>
  <cp:lastModifiedBy>Станислав Барбаш</cp:lastModifiedBy>
  <cp:revision>26</cp:revision>
  <dcterms:created xsi:type="dcterms:W3CDTF">2007-08-15T14:16:12Z</dcterms:created>
  <dcterms:modified xsi:type="dcterms:W3CDTF">2019-12-23T23:05:00Z</dcterms:modified>
</cp:coreProperties>
</file>